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33"/>
  </p:notesMasterIdLst>
  <p:sldIdLst>
    <p:sldId id="256" r:id="rId2"/>
    <p:sldId id="257" r:id="rId3"/>
    <p:sldId id="259" r:id="rId4"/>
    <p:sldId id="258" r:id="rId5"/>
    <p:sldId id="260" r:id="rId6"/>
    <p:sldId id="270" r:id="rId7"/>
    <p:sldId id="261" r:id="rId8"/>
    <p:sldId id="262" r:id="rId9"/>
    <p:sldId id="263" r:id="rId10"/>
    <p:sldId id="264" r:id="rId11"/>
    <p:sldId id="265" r:id="rId12"/>
    <p:sldId id="266" r:id="rId13"/>
    <p:sldId id="267" r:id="rId14"/>
    <p:sldId id="268" r:id="rId15"/>
    <p:sldId id="269" r:id="rId16"/>
    <p:sldId id="275" r:id="rId17"/>
    <p:sldId id="276" r:id="rId18"/>
    <p:sldId id="277" r:id="rId19"/>
    <p:sldId id="271" r:id="rId20"/>
    <p:sldId id="272" r:id="rId21"/>
    <p:sldId id="273" r:id="rId22"/>
    <p:sldId id="274" r:id="rId23"/>
    <p:sldId id="278" r:id="rId24"/>
    <p:sldId id="279" r:id="rId25"/>
    <p:sldId id="280" r:id="rId26"/>
    <p:sldId id="282" r:id="rId27"/>
    <p:sldId id="283" r:id="rId28"/>
    <p:sldId id="284" r:id="rId29"/>
    <p:sldId id="281" r:id="rId30"/>
    <p:sldId id="285" r:id="rId31"/>
    <p:sldId id="286" r:id="rId32"/>
  </p:sldIdLst>
  <p:sldSz cx="12192000" cy="6858000"/>
  <p:notesSz cx="7010400" cy="9296400"/>
  <p:embeddedFontLst>
    <p:embeddedFont>
      <p:font typeface="Corbel" panose="020B0503020204020204" pitchFamily="34" charset="0"/>
      <p:regular r:id="rId34"/>
      <p:bold r:id="rId35"/>
      <p:italic r:id="rId36"/>
      <p:boldItalic r:id="rId37"/>
    </p:embeddedFont>
    <p:embeddedFont>
      <p:font typeface="Calibri" panose="020F0502020204030204" pitchFamily="34" charset="0"/>
      <p:regular r:id="rId38"/>
      <p:bold r:id="rId39"/>
      <p:italic r:id="rId40"/>
      <p:boldItalic r:id="rId4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5620"/>
    <p:restoredTop sz="94660"/>
  </p:normalViewPr>
  <p:slideViewPr>
    <p:cSldViewPr snapToGrid="0">
      <p:cViewPr varScale="1">
        <p:scale>
          <a:sx n="37" d="100"/>
          <a:sy n="37" d="100"/>
        </p:scale>
        <p:origin x="66" y="924"/>
      </p:cViewPr>
      <p:guideLst/>
    </p:cSldViewPr>
  </p:slideViewPr>
  <p:notesTextViewPr>
    <p:cViewPr>
      <p:scale>
        <a:sx n="1" d="1"/>
        <a:sy n="1" d="1"/>
      </p:scale>
      <p:origin x="0" y="0"/>
    </p:cViewPr>
  </p:notesTextViewPr>
  <p:sorterViewPr>
    <p:cViewPr>
      <p:scale>
        <a:sx n="100" d="100"/>
        <a:sy n="100" d="100"/>
      </p:scale>
      <p:origin x="0" y="-18594"/>
    </p:cViewPr>
  </p:sorterViewPr>
  <p:notesViewPr>
    <p:cSldViewPr snapToGrid="0">
      <p:cViewPr varScale="1">
        <p:scale>
          <a:sx n="85" d="100"/>
          <a:sy n="85" d="100"/>
        </p:scale>
        <p:origin x="3768"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1.fntdata"/><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2.fntdata"/><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3037840" cy="466434"/>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970938" y="0"/>
            <a:ext cx="3037840" cy="466434"/>
          </a:xfrm>
          <a:prstGeom prst="rect">
            <a:avLst/>
          </a:prstGeom>
          <a:noFill/>
          <a:ln>
            <a:noFill/>
          </a:ln>
        </p:spPr>
        <p:txBody>
          <a:bodyPr spcFirstLastPara="1" wrap="square" lIns="91425" tIns="91425" rIns="91425" bIns="91425"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717550" y="1162050"/>
            <a:ext cx="5575300" cy="31369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Shape 6"/>
          <p:cNvSpPr txBox="1">
            <a:spLocks noGrp="1"/>
          </p:cNvSpPr>
          <p:nvPr>
            <p:ph type="body" idx="1"/>
          </p:nvPr>
        </p:nvSpPr>
        <p:spPr>
          <a:xfrm>
            <a:off x="701040" y="4473892"/>
            <a:ext cx="5608320" cy="3660458"/>
          </a:xfrm>
          <a:prstGeom prst="rect">
            <a:avLst/>
          </a:prstGeom>
          <a:noFill/>
          <a:ln>
            <a:noFill/>
          </a:ln>
        </p:spPr>
        <p:txBody>
          <a:bodyPr spcFirstLastPara="1" wrap="square" lIns="91425" tIns="91425" rIns="91425" bIns="91425"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829967"/>
            <a:ext cx="3037840" cy="466433"/>
          </a:xfrm>
          <a:prstGeom prst="rect">
            <a:avLst/>
          </a:prstGeom>
          <a:noFill/>
          <a:ln>
            <a:noFill/>
          </a:ln>
        </p:spPr>
        <p:txBody>
          <a:bodyPr spcFirstLastPara="1" wrap="square" lIns="91425" tIns="91425" rIns="91425" bIns="91425"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Shape 89"/>
          <p:cNvSpPr txBox="1">
            <a:spLocks noGrp="1"/>
          </p:cNvSpPr>
          <p:nvPr>
            <p:ph type="body" idx="1"/>
          </p:nvPr>
        </p:nvSpPr>
        <p:spPr>
          <a:xfrm>
            <a:off x="701040" y="4473892"/>
            <a:ext cx="5608320" cy="3660458"/>
          </a:xfrm>
          <a:prstGeom prst="rect">
            <a:avLst/>
          </a:prstGeom>
        </p:spPr>
        <p:txBody>
          <a:bodyPr spcFirstLastPara="1" wrap="square" lIns="91425" tIns="91425" rIns="91425" bIns="91425" anchor="t" anchorCtr="0">
            <a:noAutofit/>
          </a:bodyPr>
          <a:lstStyle/>
          <a:p>
            <a:pPr marL="0" lvl="0" indent="0">
              <a:lnSpc>
                <a:spcPct val="150000"/>
              </a:lnSpc>
              <a:spcBef>
                <a:spcPts val="0"/>
              </a:spcBef>
              <a:spcAft>
                <a:spcPts val="0"/>
              </a:spcAft>
              <a:buNone/>
            </a:pPr>
            <a:r>
              <a:rPr lang="en-US" dirty="0" smtClean="0"/>
              <a:t>Welcome teachers to the first ever student-led workshop at the NYSAFLT Rochester Regional.  My name is Candace Black and I am a member of the NYSAFLT Planning Committee as well as the CIEE Global Navigators Advisory Council.  This program has brought immense benefits to the students of my school.  Today’s session is designed to inform you about this program and how you can bring it to your school.</a:t>
            </a:r>
          </a:p>
        </p:txBody>
      </p:sp>
      <p:sp>
        <p:nvSpPr>
          <p:cNvPr id="90" name="Shape 90"/>
          <p:cNvSpPr>
            <a:spLocks noGrp="1" noRot="1" noChangeAspect="1"/>
          </p:cNvSpPr>
          <p:nvPr>
            <p:ph type="sldImg" idx="2"/>
          </p:nvPr>
        </p:nvSpPr>
        <p:spPr>
          <a:xfrm>
            <a:off x="717550" y="1162050"/>
            <a:ext cx="5575300" cy="31369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Shape 145"/>
          <p:cNvSpPr>
            <a:spLocks noGrp="1" noRot="1" noChangeAspect="1"/>
          </p:cNvSpPr>
          <p:nvPr>
            <p:ph type="sldImg" idx="2"/>
          </p:nvPr>
        </p:nvSpPr>
        <p:spPr>
          <a:xfrm>
            <a:off x="717550" y="1162050"/>
            <a:ext cx="5575300" cy="31369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6" name="Shape 146"/>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dirty="0" smtClean="0"/>
              <a:t>Katie</a:t>
            </a:r>
            <a:endParaRPr lang="en-US" sz="1200" b="0" i="0" u="none" strike="noStrike" cap="none" dirty="0" smtClean="0">
              <a:solidFill>
                <a:schemeClr val="dk1"/>
              </a:solidFill>
              <a:latin typeface="Calibri"/>
              <a:ea typeface="Calibri"/>
              <a:cs typeface="Calibri"/>
              <a:sym typeface="Calibri"/>
            </a:endParaRPr>
          </a:p>
        </p:txBody>
      </p:sp>
      <p:sp>
        <p:nvSpPr>
          <p:cNvPr id="147" name="Shape 147"/>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10</a:t>
            </a:fld>
            <a:endParaRPr sz="1200">
              <a:solidFill>
                <a:schemeClr val="dk1"/>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Shape 152"/>
          <p:cNvSpPr>
            <a:spLocks noGrp="1" noRot="1" noChangeAspect="1"/>
          </p:cNvSpPr>
          <p:nvPr>
            <p:ph type="sldImg" idx="2"/>
          </p:nvPr>
        </p:nvSpPr>
        <p:spPr>
          <a:xfrm>
            <a:off x="717550" y="1162050"/>
            <a:ext cx="5575300" cy="31369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3" name="Shape 153"/>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sz="1200" b="0" i="0" u="none" strike="noStrike" cap="none" dirty="0" smtClean="0">
                <a:solidFill>
                  <a:schemeClr val="dk1"/>
                </a:solidFill>
                <a:latin typeface="Calibri"/>
                <a:ea typeface="Calibri"/>
                <a:cs typeface="Calibri"/>
                <a:sym typeface="Calibri"/>
              </a:rPr>
              <a:t>Katie</a:t>
            </a:r>
            <a:endParaRPr sz="1200" b="0" i="0" u="none" strike="noStrike" cap="none" dirty="0">
              <a:solidFill>
                <a:schemeClr val="dk1"/>
              </a:solidFill>
              <a:latin typeface="Calibri"/>
              <a:ea typeface="Calibri"/>
              <a:cs typeface="Calibri"/>
              <a:sym typeface="Calibri"/>
            </a:endParaRPr>
          </a:p>
        </p:txBody>
      </p:sp>
      <p:sp>
        <p:nvSpPr>
          <p:cNvPr id="154" name="Shape 154"/>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11</a:t>
            </a:fld>
            <a:endParaRPr sz="1200">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Shape 159"/>
          <p:cNvSpPr>
            <a:spLocks noGrp="1" noRot="1" noChangeAspect="1"/>
          </p:cNvSpPr>
          <p:nvPr>
            <p:ph type="sldImg" idx="2"/>
          </p:nvPr>
        </p:nvSpPr>
        <p:spPr>
          <a:xfrm>
            <a:off x="717550" y="1162050"/>
            <a:ext cx="5575300" cy="31369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0" name="Shape 160"/>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sz="1200" b="0" i="0" u="none" strike="noStrike" cap="none" dirty="0" smtClean="0">
                <a:solidFill>
                  <a:schemeClr val="dk1"/>
                </a:solidFill>
                <a:latin typeface="Calibri"/>
                <a:ea typeface="Calibri"/>
                <a:cs typeface="Calibri"/>
                <a:sym typeface="Calibri"/>
              </a:rPr>
              <a:t>Katie</a:t>
            </a:r>
            <a:endParaRPr sz="1200" b="0" i="0" u="none" strike="noStrike" cap="none" dirty="0">
              <a:solidFill>
                <a:schemeClr val="dk1"/>
              </a:solidFill>
              <a:latin typeface="Calibri"/>
              <a:ea typeface="Calibri"/>
              <a:cs typeface="Calibri"/>
              <a:sym typeface="Calibri"/>
            </a:endParaRPr>
          </a:p>
        </p:txBody>
      </p:sp>
      <p:sp>
        <p:nvSpPr>
          <p:cNvPr id="161" name="Shape 161"/>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12</a:t>
            </a:fld>
            <a:endParaRPr sz="1200">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Shape 166"/>
          <p:cNvSpPr txBox="1">
            <a:spLocks noGrp="1"/>
          </p:cNvSpPr>
          <p:nvPr>
            <p:ph type="body" idx="1"/>
          </p:nvPr>
        </p:nvSpPr>
        <p:spPr>
          <a:xfrm>
            <a:off x="701040" y="4473892"/>
            <a:ext cx="5608320" cy="3660458"/>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dirty="0" smtClean="0"/>
              <a:t>Katie</a:t>
            </a:r>
            <a:endParaRPr dirty="0"/>
          </a:p>
        </p:txBody>
      </p:sp>
      <p:sp>
        <p:nvSpPr>
          <p:cNvPr id="167" name="Shape 167"/>
          <p:cNvSpPr>
            <a:spLocks noGrp="1" noRot="1" noChangeAspect="1"/>
          </p:cNvSpPr>
          <p:nvPr>
            <p:ph type="sldImg" idx="2"/>
          </p:nvPr>
        </p:nvSpPr>
        <p:spPr>
          <a:xfrm>
            <a:off x="717550" y="1162050"/>
            <a:ext cx="5575300" cy="31369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Shape 175"/>
          <p:cNvSpPr txBox="1">
            <a:spLocks noGrp="1"/>
          </p:cNvSpPr>
          <p:nvPr>
            <p:ph type="body" idx="1"/>
          </p:nvPr>
        </p:nvSpPr>
        <p:spPr>
          <a:xfrm>
            <a:off x="701040" y="4473892"/>
            <a:ext cx="5608320" cy="3660458"/>
          </a:xfrm>
          <a:prstGeom prst="rect">
            <a:avLst/>
          </a:prstGeom>
        </p:spPr>
        <p:txBody>
          <a:bodyPr spcFirstLastPara="1" wrap="square" lIns="91425" tIns="91425" rIns="91425" bIns="91425" anchor="t" anchorCtr="0">
            <a:noAutofit/>
          </a:bodyPr>
          <a:lstStyle/>
          <a:p>
            <a:pPr marL="0" lvl="0" indent="0"/>
            <a:r>
              <a:rPr lang="en-US" dirty="0"/>
              <a:t>Maria</a:t>
            </a:r>
          </a:p>
          <a:p>
            <a:pPr marL="0" lvl="0" indent="0"/>
            <a:endParaRPr lang="en-US" dirty="0"/>
          </a:p>
          <a:p>
            <a:pPr marL="0" lvl="0" indent="0"/>
            <a:r>
              <a:rPr lang="en-US" dirty="0"/>
              <a:t>STAMP test </a:t>
            </a:r>
            <a:r>
              <a:rPr lang="en-US" dirty="0" err="1"/>
              <a:t>iss</a:t>
            </a:r>
            <a:r>
              <a:rPr lang="en-US" dirty="0"/>
              <a:t> taken before and after; a report on the student’s growth from beginning to end is produced</a:t>
            </a:r>
          </a:p>
          <a:p>
            <a:pPr marL="0" lvl="0" indent="0"/>
            <a:endParaRPr lang="en-US" dirty="0"/>
          </a:p>
          <a:p>
            <a:pPr marL="0" lvl="0" indent="0"/>
            <a:r>
              <a:rPr lang="en-US" dirty="0"/>
              <a:t>Classes are very rigorous because the teachers are native speakers and only speak in the target language</a:t>
            </a:r>
            <a:r>
              <a:rPr lang="en-US" dirty="0" smtClean="0"/>
              <a:t>.</a:t>
            </a:r>
          </a:p>
          <a:p>
            <a:pPr marL="0" lvl="0" indent="0"/>
            <a:endParaRPr lang="en-US" dirty="0"/>
          </a:p>
          <a:p>
            <a:pPr marL="0" lvl="0" indent="0"/>
            <a:r>
              <a:rPr lang="en-US" dirty="0" smtClean="0"/>
              <a:t>1 month on a CIEE program equals 1 year of high school language study.</a:t>
            </a:r>
          </a:p>
          <a:p>
            <a:pPr marL="0" lvl="0" indent="0"/>
            <a:endParaRPr lang="en-US" dirty="0"/>
          </a:p>
          <a:p>
            <a:pPr marL="0" lvl="0" indent="0"/>
            <a:r>
              <a:rPr lang="en-US" dirty="0" smtClean="0"/>
              <a:t>A speaking test at each class level is given when students arrive and then students are placed accordingly into beginning, intermediate or advanced levels.</a:t>
            </a:r>
          </a:p>
          <a:p>
            <a:pPr marL="0" lvl="0" indent="0"/>
            <a:endParaRPr lang="en-US" dirty="0"/>
          </a:p>
          <a:p>
            <a:pPr marL="0" lvl="0" indent="0"/>
            <a:r>
              <a:rPr lang="en-US" dirty="0" smtClean="0"/>
              <a:t>Certain destinations do not have a language requirement.</a:t>
            </a:r>
            <a:endParaRPr lang="en-US" dirty="0"/>
          </a:p>
          <a:p>
            <a:pPr marL="0" lvl="0" indent="0">
              <a:spcBef>
                <a:spcPts val="0"/>
              </a:spcBef>
              <a:spcAft>
                <a:spcPts val="0"/>
              </a:spcAft>
              <a:buNone/>
            </a:pPr>
            <a:endParaRPr dirty="0"/>
          </a:p>
        </p:txBody>
      </p:sp>
      <p:sp>
        <p:nvSpPr>
          <p:cNvPr id="176" name="Shape 176"/>
          <p:cNvSpPr>
            <a:spLocks noGrp="1" noRot="1" noChangeAspect="1"/>
          </p:cNvSpPr>
          <p:nvPr>
            <p:ph type="sldImg" idx="2"/>
          </p:nvPr>
        </p:nvSpPr>
        <p:spPr>
          <a:xfrm>
            <a:off x="717550" y="1162050"/>
            <a:ext cx="5575300" cy="31369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Shape 182"/>
          <p:cNvSpPr>
            <a:spLocks noGrp="1" noRot="1" noChangeAspect="1"/>
          </p:cNvSpPr>
          <p:nvPr>
            <p:ph type="sldImg" idx="2"/>
          </p:nvPr>
        </p:nvSpPr>
        <p:spPr>
          <a:xfrm>
            <a:off x="717550" y="1162050"/>
            <a:ext cx="5575300" cy="31369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3" name="Shape 183"/>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sz="1200" b="0" i="0" u="none" strike="noStrike" cap="none" dirty="0" smtClean="0">
                <a:solidFill>
                  <a:schemeClr val="dk1"/>
                </a:solidFill>
                <a:latin typeface="Calibri"/>
                <a:ea typeface="Calibri"/>
                <a:cs typeface="Calibri"/>
                <a:sym typeface="Calibri"/>
              </a:rPr>
              <a:t>Ryan</a:t>
            </a:r>
          </a:p>
          <a:p>
            <a:pPr marL="0" marR="0" lvl="0" indent="0" algn="l" rtl="0">
              <a:spcBef>
                <a:spcPts val="0"/>
              </a:spcBef>
              <a:spcAft>
                <a:spcPts val="0"/>
              </a:spcAft>
              <a:buNone/>
            </a:pPr>
            <a:endParaRPr lang="en-US" sz="1200" b="0" i="0" u="none" strike="noStrike" cap="none" dirty="0" smtClean="0">
              <a:solidFill>
                <a:schemeClr val="dk1"/>
              </a:solidFill>
              <a:latin typeface="Calibri"/>
              <a:ea typeface="Calibri"/>
              <a:cs typeface="Calibri"/>
              <a:sym typeface="Calibri"/>
            </a:endParaRPr>
          </a:p>
          <a:p>
            <a:pPr marL="0" marR="0" lvl="0" indent="0" algn="l" rtl="0">
              <a:spcBef>
                <a:spcPts val="0"/>
              </a:spcBef>
              <a:spcAft>
                <a:spcPts val="0"/>
              </a:spcAft>
              <a:buNone/>
            </a:pPr>
            <a:r>
              <a:rPr lang="en-US" dirty="0" smtClean="0"/>
              <a:t>Each</a:t>
            </a:r>
            <a:r>
              <a:rPr lang="en-US" sz="1200" b="0" i="0" u="none" strike="noStrike" cap="none" dirty="0" smtClean="0">
                <a:solidFill>
                  <a:schemeClr val="dk1"/>
                </a:solidFill>
                <a:latin typeface="Calibri"/>
                <a:ea typeface="Calibri"/>
                <a:cs typeface="Calibri"/>
                <a:sym typeface="Calibri"/>
              </a:rPr>
              <a:t> </a:t>
            </a:r>
            <a:r>
              <a:rPr lang="en-US" sz="1200" b="0" i="0" u="none" strike="noStrike" cap="none" dirty="0">
                <a:solidFill>
                  <a:schemeClr val="dk1"/>
                </a:solidFill>
                <a:latin typeface="Calibri"/>
                <a:ea typeface="Calibri"/>
                <a:cs typeface="Calibri"/>
                <a:sym typeface="Calibri"/>
              </a:rPr>
              <a:t>day, students participate in interconnected, in-class learning, cultural excursions, and interactions with the local community to enrich and immerse themselves in the educational experience.</a:t>
            </a:r>
            <a:endParaRPr dirty="0"/>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0" i="0" u="none" strike="noStrike" cap="none" dirty="0">
                <a:solidFill>
                  <a:schemeClr val="dk1"/>
                </a:solidFill>
                <a:latin typeface="Calibri"/>
                <a:ea typeface="Calibri"/>
                <a:cs typeface="Calibri"/>
                <a:sym typeface="Calibri"/>
              </a:rPr>
              <a:t>The language learning programs align with the principles and standards of ACTFL and participants can earn 4 college credits through Tulane University.</a:t>
            </a:r>
            <a:endParaRPr dirty="0"/>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0" i="0" u="none" strike="noStrike" cap="none" dirty="0">
                <a:solidFill>
                  <a:schemeClr val="dk1"/>
                </a:solidFill>
                <a:latin typeface="Calibri"/>
                <a:ea typeface="Calibri"/>
                <a:cs typeface="Calibri"/>
                <a:sym typeface="Calibri"/>
              </a:rPr>
              <a:t>The curriculum of each program is designed to complement secondary education, encouraging critical thinking, curiosity, and problem-solving.</a:t>
            </a:r>
            <a:endParaRPr dirty="0"/>
          </a:p>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0" i="0" u="none" strike="noStrike" cap="none" dirty="0">
                <a:solidFill>
                  <a:schemeClr val="dk1"/>
                </a:solidFill>
                <a:latin typeface="Calibri"/>
                <a:ea typeface="Calibri"/>
                <a:cs typeface="Calibri"/>
                <a:sym typeface="Calibri"/>
              </a:rPr>
              <a:t>The returning participants contribute to the global conversation in their classrooms and extend the reach of the CIEE program.</a:t>
            </a:r>
            <a:endParaRPr sz="1200" b="0" i="0" u="none" strike="noStrike" cap="none" dirty="0">
              <a:solidFill>
                <a:schemeClr val="dk1"/>
              </a:solidFill>
              <a:latin typeface="Calibri"/>
              <a:ea typeface="Calibri"/>
              <a:cs typeface="Calibri"/>
              <a:sym typeface="Calibri"/>
            </a:endParaRPr>
          </a:p>
        </p:txBody>
      </p:sp>
      <p:sp>
        <p:nvSpPr>
          <p:cNvPr id="184" name="Shape 184"/>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15</a:t>
            </a:fld>
            <a:endParaRPr sz="1200">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Shape 218"/>
          <p:cNvSpPr txBox="1">
            <a:spLocks noGrp="1"/>
          </p:cNvSpPr>
          <p:nvPr>
            <p:ph type="body" idx="1"/>
          </p:nvPr>
        </p:nvSpPr>
        <p:spPr>
          <a:xfrm>
            <a:off x="693545" y="4473892"/>
            <a:ext cx="5608320" cy="3660458"/>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dirty="0" smtClean="0"/>
              <a:t>Ryan </a:t>
            </a:r>
          </a:p>
          <a:p>
            <a:pPr marL="0" lvl="0" indent="0">
              <a:spcBef>
                <a:spcPts val="0"/>
              </a:spcBef>
              <a:spcAft>
                <a:spcPts val="0"/>
              </a:spcAft>
              <a:buNone/>
            </a:pPr>
            <a:endParaRPr lang="en-US" dirty="0"/>
          </a:p>
          <a:p>
            <a:pPr marL="0" lvl="0" indent="0">
              <a:spcBef>
                <a:spcPts val="0"/>
              </a:spcBef>
              <a:spcAft>
                <a:spcPts val="0"/>
              </a:spcAft>
              <a:buNone/>
            </a:pPr>
            <a:r>
              <a:rPr lang="en-US" dirty="0" smtClean="0"/>
              <a:t>I </a:t>
            </a:r>
            <a:r>
              <a:rPr lang="en-US" dirty="0" smtClean="0"/>
              <a:t>stayed in Kasbah </a:t>
            </a:r>
            <a:r>
              <a:rPr lang="en-US" dirty="0" err="1" smtClean="0"/>
              <a:t>Oudaya</a:t>
            </a:r>
            <a:r>
              <a:rPr lang="en-US" dirty="0" smtClean="0"/>
              <a:t>, a fortress filled with blue and white homes on the ocean.</a:t>
            </a:r>
          </a:p>
          <a:p>
            <a:pPr marL="0" lvl="0" indent="0">
              <a:spcBef>
                <a:spcPts val="0"/>
              </a:spcBef>
              <a:spcAft>
                <a:spcPts val="0"/>
              </a:spcAft>
              <a:buNone/>
            </a:pPr>
            <a:endParaRPr lang="en-US" dirty="0"/>
          </a:p>
          <a:p>
            <a:pPr marL="0" lvl="0" indent="0">
              <a:spcBef>
                <a:spcPts val="0"/>
              </a:spcBef>
              <a:spcAft>
                <a:spcPts val="0"/>
              </a:spcAft>
              <a:buNone/>
            </a:pPr>
            <a:r>
              <a:rPr lang="en-US" dirty="0" smtClean="0"/>
              <a:t>I had a </a:t>
            </a:r>
            <a:r>
              <a:rPr lang="en-US" dirty="0" err="1" smtClean="0"/>
              <a:t>a</a:t>
            </a:r>
            <a:r>
              <a:rPr lang="en-US" dirty="0" smtClean="0"/>
              <a:t> host mom, </a:t>
            </a:r>
            <a:r>
              <a:rPr lang="en-US" dirty="0" err="1" smtClean="0"/>
              <a:t>Houria</a:t>
            </a:r>
            <a:r>
              <a:rPr lang="en-US" dirty="0" smtClean="0"/>
              <a:t>, a host dad, </a:t>
            </a:r>
            <a:r>
              <a:rPr lang="en-US" dirty="0" err="1" smtClean="0"/>
              <a:t>Farid</a:t>
            </a:r>
            <a:r>
              <a:rPr lang="en-US" dirty="0" smtClean="0"/>
              <a:t>, and an aunt, </a:t>
            </a:r>
            <a:r>
              <a:rPr lang="en-US" dirty="0" err="1" smtClean="0"/>
              <a:t>Bushra</a:t>
            </a:r>
            <a:r>
              <a:rPr lang="en-US" dirty="0" smtClean="0"/>
              <a:t>, along with 2 sisters </a:t>
            </a:r>
            <a:r>
              <a:rPr lang="en-US" dirty="0" err="1" smtClean="0"/>
              <a:t>Weddred</a:t>
            </a:r>
            <a:r>
              <a:rPr lang="en-US" dirty="0" smtClean="0"/>
              <a:t> &amp; </a:t>
            </a:r>
            <a:r>
              <a:rPr lang="en-US" dirty="0" err="1" smtClean="0"/>
              <a:t>Ebir</a:t>
            </a:r>
            <a:r>
              <a:rPr lang="en-US" dirty="0" smtClean="0"/>
              <a:t> (siblings).</a:t>
            </a:r>
          </a:p>
          <a:p>
            <a:pPr marL="0" lvl="0" indent="0">
              <a:spcBef>
                <a:spcPts val="0"/>
              </a:spcBef>
              <a:spcAft>
                <a:spcPts val="0"/>
              </a:spcAft>
              <a:buNone/>
            </a:pPr>
            <a:endParaRPr lang="en-US" dirty="0"/>
          </a:p>
          <a:p>
            <a:pPr marL="0" lvl="0" indent="0">
              <a:spcBef>
                <a:spcPts val="0"/>
              </a:spcBef>
              <a:spcAft>
                <a:spcPts val="0"/>
              </a:spcAft>
              <a:buNone/>
            </a:pPr>
            <a:r>
              <a:rPr lang="en-US" dirty="0" smtClean="0"/>
              <a:t>We shared breakfast and dinner (sometimes lunch) + typical males.</a:t>
            </a:r>
          </a:p>
          <a:p>
            <a:pPr marL="0" lvl="0" indent="0">
              <a:spcBef>
                <a:spcPts val="0"/>
              </a:spcBef>
              <a:spcAft>
                <a:spcPts val="0"/>
              </a:spcAft>
              <a:buNone/>
            </a:pPr>
            <a:endParaRPr lang="en-US" dirty="0"/>
          </a:p>
          <a:p>
            <a:pPr marL="0" lvl="0" indent="0">
              <a:spcBef>
                <a:spcPts val="0"/>
              </a:spcBef>
              <a:spcAft>
                <a:spcPts val="0"/>
              </a:spcAft>
              <a:buNone/>
            </a:pPr>
            <a:r>
              <a:rPr lang="en-US" dirty="0" smtClean="0"/>
              <a:t>Often stayed up speaking Arabic till 1 am (different time schedule)</a:t>
            </a:r>
          </a:p>
          <a:p>
            <a:pPr marL="0" lvl="0" indent="0">
              <a:spcBef>
                <a:spcPts val="0"/>
              </a:spcBef>
              <a:spcAft>
                <a:spcPts val="0"/>
              </a:spcAft>
              <a:buNone/>
            </a:pPr>
            <a:endParaRPr lang="en-US" dirty="0"/>
          </a:p>
          <a:p>
            <a:pPr marL="0" lvl="0" indent="0">
              <a:spcBef>
                <a:spcPts val="0"/>
              </a:spcBef>
              <a:spcAft>
                <a:spcPts val="0"/>
              </a:spcAft>
              <a:buNone/>
            </a:pPr>
            <a:r>
              <a:rPr lang="en-US" dirty="0" smtClean="0"/>
              <a:t>Watched movies</a:t>
            </a:r>
          </a:p>
          <a:p>
            <a:pPr marL="0" lvl="0" indent="0">
              <a:spcBef>
                <a:spcPts val="0"/>
              </a:spcBef>
              <a:spcAft>
                <a:spcPts val="0"/>
              </a:spcAft>
              <a:buNone/>
            </a:pPr>
            <a:endParaRPr lang="en-US" dirty="0"/>
          </a:p>
          <a:p>
            <a:pPr marL="0" lvl="0" indent="0">
              <a:spcBef>
                <a:spcPts val="0"/>
              </a:spcBef>
              <a:spcAft>
                <a:spcPts val="0"/>
              </a:spcAft>
              <a:buNone/>
            </a:pPr>
            <a:r>
              <a:rPr lang="en-US" dirty="0" smtClean="0"/>
              <a:t>Took a tour with host dad of Agdal</a:t>
            </a:r>
          </a:p>
          <a:p>
            <a:pPr marL="0" lvl="0" indent="0">
              <a:spcBef>
                <a:spcPts val="0"/>
              </a:spcBef>
              <a:spcAft>
                <a:spcPts val="0"/>
              </a:spcAft>
              <a:buNone/>
            </a:pPr>
            <a:endParaRPr lang="en-US" dirty="0"/>
          </a:p>
          <a:p>
            <a:pPr marL="0" lvl="0" indent="0">
              <a:spcBef>
                <a:spcPts val="0"/>
              </a:spcBef>
              <a:spcAft>
                <a:spcPts val="0"/>
              </a:spcAft>
              <a:buNone/>
            </a:pPr>
            <a:r>
              <a:rPr lang="en-US" dirty="0" smtClean="0"/>
              <a:t>Talk about culture</a:t>
            </a:r>
            <a:endParaRPr dirty="0"/>
          </a:p>
        </p:txBody>
      </p:sp>
      <p:sp>
        <p:nvSpPr>
          <p:cNvPr id="219" name="Shape 219"/>
          <p:cNvSpPr>
            <a:spLocks noGrp="1" noRot="1" noChangeAspect="1"/>
          </p:cNvSpPr>
          <p:nvPr>
            <p:ph type="sldImg" idx="2"/>
          </p:nvPr>
        </p:nvSpPr>
        <p:spPr>
          <a:xfrm>
            <a:off x="717550" y="1162050"/>
            <a:ext cx="5575300" cy="31369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Shape 224"/>
          <p:cNvSpPr txBox="1">
            <a:spLocks noGrp="1"/>
          </p:cNvSpPr>
          <p:nvPr>
            <p:ph type="body" idx="1"/>
          </p:nvPr>
        </p:nvSpPr>
        <p:spPr>
          <a:xfrm>
            <a:off x="701040" y="4473892"/>
            <a:ext cx="5608320" cy="3660458"/>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dirty="0" smtClean="0"/>
              <a:t>Ryan </a:t>
            </a:r>
          </a:p>
          <a:p>
            <a:pPr marL="0" lvl="0" indent="0">
              <a:spcBef>
                <a:spcPts val="0"/>
              </a:spcBef>
              <a:spcAft>
                <a:spcPts val="0"/>
              </a:spcAft>
              <a:buNone/>
            </a:pPr>
            <a:endParaRPr lang="en-US" dirty="0"/>
          </a:p>
          <a:p>
            <a:pPr marL="0" lvl="0" indent="0">
              <a:spcBef>
                <a:spcPts val="0"/>
              </a:spcBef>
              <a:spcAft>
                <a:spcPts val="0"/>
              </a:spcAft>
              <a:buNone/>
            </a:pPr>
            <a:r>
              <a:rPr lang="en-US" dirty="0" smtClean="0"/>
              <a:t>During </a:t>
            </a:r>
            <a:r>
              <a:rPr lang="en-US" dirty="0" smtClean="0"/>
              <a:t>ITC we would walk out in the street and practice whatever we learned that day</a:t>
            </a:r>
          </a:p>
          <a:p>
            <a:pPr marL="0" lvl="0" indent="0">
              <a:spcBef>
                <a:spcPts val="0"/>
              </a:spcBef>
              <a:spcAft>
                <a:spcPts val="0"/>
              </a:spcAft>
              <a:buNone/>
            </a:pPr>
            <a:endParaRPr lang="en-US" dirty="0"/>
          </a:p>
          <a:p>
            <a:pPr marL="0" lvl="0" indent="0">
              <a:spcBef>
                <a:spcPts val="0"/>
              </a:spcBef>
              <a:spcAft>
                <a:spcPts val="0"/>
              </a:spcAft>
              <a:buNone/>
            </a:pPr>
            <a:r>
              <a:rPr lang="en-US" dirty="0" smtClean="0"/>
              <a:t>After learning about clothing we would go to a clothes stores and go “fake shopping”</a:t>
            </a:r>
          </a:p>
          <a:p>
            <a:pPr marL="0" lvl="0" indent="0">
              <a:spcBef>
                <a:spcPts val="0"/>
              </a:spcBef>
              <a:spcAft>
                <a:spcPts val="0"/>
              </a:spcAft>
              <a:buNone/>
            </a:pPr>
            <a:endParaRPr lang="en-US" dirty="0"/>
          </a:p>
          <a:p>
            <a:pPr marL="0" lvl="0" indent="0">
              <a:spcBef>
                <a:spcPts val="0"/>
              </a:spcBef>
              <a:spcAft>
                <a:spcPts val="0"/>
              </a:spcAft>
              <a:buNone/>
            </a:pPr>
            <a:r>
              <a:rPr lang="en-US" dirty="0" smtClean="0"/>
              <a:t>Met locals and made friends</a:t>
            </a:r>
          </a:p>
          <a:p>
            <a:pPr marL="0" lvl="0" indent="0">
              <a:spcBef>
                <a:spcPts val="0"/>
              </a:spcBef>
              <a:spcAft>
                <a:spcPts val="0"/>
              </a:spcAft>
              <a:buNone/>
            </a:pPr>
            <a:endParaRPr lang="en-US" dirty="0"/>
          </a:p>
          <a:p>
            <a:pPr marL="0" lvl="0" indent="0">
              <a:spcBef>
                <a:spcPts val="0"/>
              </a:spcBef>
              <a:spcAft>
                <a:spcPts val="0"/>
              </a:spcAft>
              <a:buNone/>
            </a:pPr>
            <a:r>
              <a:rPr lang="en-US" dirty="0" smtClean="0"/>
              <a:t>Talk about </a:t>
            </a:r>
            <a:r>
              <a:rPr lang="en-US" dirty="0" err="1" smtClean="0"/>
              <a:t>Abdalaziz</a:t>
            </a:r>
            <a:endParaRPr lang="en-US" dirty="0" smtClean="0"/>
          </a:p>
          <a:p>
            <a:pPr marL="0" lvl="0" indent="0">
              <a:spcBef>
                <a:spcPts val="0"/>
              </a:spcBef>
              <a:spcAft>
                <a:spcPts val="0"/>
              </a:spcAft>
              <a:buNone/>
            </a:pPr>
            <a:endParaRPr lang="en-US" dirty="0"/>
          </a:p>
          <a:p>
            <a:pPr marL="0" lvl="0" indent="0">
              <a:spcBef>
                <a:spcPts val="0"/>
              </a:spcBef>
              <a:spcAft>
                <a:spcPts val="0"/>
              </a:spcAft>
              <a:buNone/>
            </a:pPr>
            <a:r>
              <a:rPr lang="en-US" dirty="0" smtClean="0"/>
              <a:t>Great way to explore the new city, find restaurants to eat at, museums, and meet locals</a:t>
            </a:r>
            <a:endParaRPr dirty="0"/>
          </a:p>
        </p:txBody>
      </p:sp>
      <p:sp>
        <p:nvSpPr>
          <p:cNvPr id="225" name="Shape 225"/>
          <p:cNvSpPr>
            <a:spLocks noGrp="1" noRot="1" noChangeAspect="1"/>
          </p:cNvSpPr>
          <p:nvPr>
            <p:ph type="sldImg" idx="2"/>
          </p:nvPr>
        </p:nvSpPr>
        <p:spPr>
          <a:xfrm>
            <a:off x="717550" y="1162050"/>
            <a:ext cx="5575300" cy="31369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Shape 229"/>
          <p:cNvSpPr txBox="1">
            <a:spLocks noGrp="1"/>
          </p:cNvSpPr>
          <p:nvPr>
            <p:ph type="body" idx="1"/>
          </p:nvPr>
        </p:nvSpPr>
        <p:spPr>
          <a:xfrm>
            <a:off x="701040" y="4473892"/>
            <a:ext cx="5608320" cy="3660458"/>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dirty="0" smtClean="0"/>
              <a:t>Ryan </a:t>
            </a:r>
          </a:p>
          <a:p>
            <a:pPr marL="0" lvl="0" indent="0">
              <a:spcBef>
                <a:spcPts val="0"/>
              </a:spcBef>
              <a:spcAft>
                <a:spcPts val="0"/>
              </a:spcAft>
              <a:buNone/>
            </a:pPr>
            <a:endParaRPr lang="en-US" dirty="0"/>
          </a:p>
          <a:p>
            <a:pPr marL="0" lvl="0" indent="0">
              <a:spcBef>
                <a:spcPts val="0"/>
              </a:spcBef>
              <a:spcAft>
                <a:spcPts val="0"/>
              </a:spcAft>
              <a:buNone/>
            </a:pPr>
            <a:r>
              <a:rPr lang="en-US" dirty="0" smtClean="0"/>
              <a:t>Weekend </a:t>
            </a:r>
            <a:r>
              <a:rPr lang="en-US" dirty="0" smtClean="0"/>
              <a:t>trip to Marrakesh</a:t>
            </a:r>
          </a:p>
          <a:p>
            <a:pPr marL="0" lvl="0" indent="0">
              <a:spcBef>
                <a:spcPts val="0"/>
              </a:spcBef>
              <a:spcAft>
                <a:spcPts val="0"/>
              </a:spcAft>
              <a:buNone/>
            </a:pPr>
            <a:endParaRPr lang="en-US" dirty="0"/>
          </a:p>
          <a:p>
            <a:pPr marL="0" lvl="0" indent="0">
              <a:spcBef>
                <a:spcPts val="0"/>
              </a:spcBef>
              <a:spcAft>
                <a:spcPts val="0"/>
              </a:spcAft>
              <a:buNone/>
            </a:pPr>
            <a:endParaRPr dirty="0"/>
          </a:p>
        </p:txBody>
      </p:sp>
      <p:sp>
        <p:nvSpPr>
          <p:cNvPr id="230" name="Shape 230"/>
          <p:cNvSpPr>
            <a:spLocks noGrp="1" noRot="1" noChangeAspect="1"/>
          </p:cNvSpPr>
          <p:nvPr>
            <p:ph type="sldImg" idx="2"/>
          </p:nvPr>
        </p:nvSpPr>
        <p:spPr>
          <a:xfrm>
            <a:off x="717550" y="1162050"/>
            <a:ext cx="5575300" cy="31369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Shape 195"/>
          <p:cNvSpPr txBox="1">
            <a:spLocks noGrp="1"/>
          </p:cNvSpPr>
          <p:nvPr>
            <p:ph type="body" idx="1"/>
          </p:nvPr>
        </p:nvSpPr>
        <p:spPr>
          <a:xfrm>
            <a:off x="701040" y="4473892"/>
            <a:ext cx="5608320" cy="3660458"/>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dirty="0" smtClean="0"/>
              <a:t>Katie </a:t>
            </a:r>
          </a:p>
          <a:p>
            <a:pPr marL="0" lvl="0" indent="0">
              <a:spcBef>
                <a:spcPts val="0"/>
              </a:spcBef>
              <a:spcAft>
                <a:spcPts val="0"/>
              </a:spcAft>
              <a:buNone/>
            </a:pPr>
            <a:endParaRPr lang="en-US" dirty="0"/>
          </a:p>
          <a:p>
            <a:pPr marL="0" lvl="0" indent="0">
              <a:spcBef>
                <a:spcPts val="0"/>
              </a:spcBef>
              <a:spcAft>
                <a:spcPts val="0"/>
              </a:spcAft>
              <a:buNone/>
            </a:pPr>
            <a:r>
              <a:rPr lang="en-US" dirty="0" smtClean="0"/>
              <a:t>Excursions</a:t>
            </a:r>
            <a:r>
              <a:rPr lang="en-US" dirty="0"/>
              <a:t>: Snake Village, </a:t>
            </a:r>
            <a:r>
              <a:rPr lang="en-US" dirty="0" err="1"/>
              <a:t>Khon</a:t>
            </a:r>
            <a:r>
              <a:rPr lang="en-US" dirty="0"/>
              <a:t> </a:t>
            </a:r>
            <a:r>
              <a:rPr lang="en-US" dirty="0" err="1"/>
              <a:t>Kaen</a:t>
            </a:r>
            <a:r>
              <a:rPr lang="en-US" dirty="0"/>
              <a:t> Zoo, Border of Laos, Temples, </a:t>
            </a:r>
            <a:r>
              <a:rPr lang="en-US" dirty="0" err="1"/>
              <a:t>Rasi</a:t>
            </a:r>
            <a:r>
              <a:rPr lang="en-US" dirty="0"/>
              <a:t> </a:t>
            </a:r>
            <a:r>
              <a:rPr lang="en-US" dirty="0" err="1"/>
              <a:t>Salai</a:t>
            </a:r>
            <a:r>
              <a:rPr lang="en-US" dirty="0"/>
              <a:t> (Village), Dams, Dinosaur Water-park, Night Markets, </a:t>
            </a:r>
            <a:r>
              <a:rPr lang="en-US" dirty="0" err="1"/>
              <a:t>Riverride</a:t>
            </a:r>
            <a:r>
              <a:rPr lang="en-US" dirty="0"/>
              <a:t>, </a:t>
            </a:r>
            <a:endParaRPr dirty="0"/>
          </a:p>
        </p:txBody>
      </p:sp>
      <p:sp>
        <p:nvSpPr>
          <p:cNvPr id="196" name="Shape 196"/>
          <p:cNvSpPr>
            <a:spLocks noGrp="1" noRot="1" noChangeAspect="1"/>
          </p:cNvSpPr>
          <p:nvPr>
            <p:ph type="sldImg" idx="2"/>
          </p:nvPr>
        </p:nvSpPr>
        <p:spPr>
          <a:xfrm>
            <a:off x="717550" y="1162050"/>
            <a:ext cx="5575300" cy="31369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txBox="1">
            <a:spLocks noGrp="1"/>
          </p:cNvSpPr>
          <p:nvPr>
            <p:ph type="body" idx="1"/>
          </p:nvPr>
        </p:nvSpPr>
        <p:spPr>
          <a:xfrm>
            <a:off x="717550" y="4571328"/>
            <a:ext cx="5608320" cy="3660458"/>
          </a:xfrm>
          <a:prstGeom prst="rect">
            <a:avLst/>
          </a:prstGeom>
        </p:spPr>
        <p:txBody>
          <a:bodyPr spcFirstLastPara="1" wrap="square" lIns="91425" tIns="91425" rIns="91425" bIns="91425" anchor="t" anchorCtr="0">
            <a:noAutofit/>
          </a:bodyPr>
          <a:lstStyle/>
          <a:p>
            <a:pPr marL="0" lvl="0" indent="0"/>
            <a:r>
              <a:rPr lang="en-US" dirty="0" smtClean="0"/>
              <a:t>World language teachers know that study abroad is one of the most rewarding activities a student can do and one that tests their linguistic skills as well as their ability to adapt to a different culture.  We see concrete positive benefits in our students who have participated in this program including how learning in authentic settings creates adaptable, collaborative and curious minds.  Students gain cultural understanding that promotes better communication, innovative thinking and problem-solving skills.  </a:t>
            </a:r>
          </a:p>
          <a:p>
            <a:pPr marL="0" lvl="0" indent="0"/>
            <a:r>
              <a:rPr lang="en-US" dirty="0" smtClean="0"/>
              <a:t>But CIEE is different from all other study abroad programs and we are here to tell you how. </a:t>
            </a:r>
          </a:p>
          <a:p>
            <a:pPr marL="0" lvl="0" indent="0"/>
            <a:endParaRPr lang="en-US" dirty="0" smtClean="0"/>
          </a:p>
          <a:p>
            <a:pPr marL="0" lvl="0" indent="0">
              <a:spcBef>
                <a:spcPts val="0"/>
              </a:spcBef>
              <a:spcAft>
                <a:spcPts val="0"/>
              </a:spcAft>
              <a:buNone/>
            </a:pPr>
            <a:endParaRPr dirty="0"/>
          </a:p>
        </p:txBody>
      </p:sp>
      <p:sp>
        <p:nvSpPr>
          <p:cNvPr id="97" name="Shape 97"/>
          <p:cNvSpPr>
            <a:spLocks noGrp="1" noRot="1" noChangeAspect="1"/>
          </p:cNvSpPr>
          <p:nvPr>
            <p:ph type="sldImg" idx="2"/>
          </p:nvPr>
        </p:nvSpPr>
        <p:spPr>
          <a:xfrm>
            <a:off x="717550" y="1162050"/>
            <a:ext cx="5575300" cy="31369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Shape 200"/>
          <p:cNvSpPr txBox="1">
            <a:spLocks noGrp="1"/>
          </p:cNvSpPr>
          <p:nvPr>
            <p:ph type="body" idx="1"/>
          </p:nvPr>
        </p:nvSpPr>
        <p:spPr>
          <a:xfrm>
            <a:off x="701040" y="4473892"/>
            <a:ext cx="5608320" cy="3660458"/>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dirty="0" smtClean="0"/>
              <a:t>Katie</a:t>
            </a:r>
            <a:endParaRPr dirty="0"/>
          </a:p>
        </p:txBody>
      </p:sp>
      <p:sp>
        <p:nvSpPr>
          <p:cNvPr id="201" name="Shape 201"/>
          <p:cNvSpPr>
            <a:spLocks noGrp="1" noRot="1" noChangeAspect="1"/>
          </p:cNvSpPr>
          <p:nvPr>
            <p:ph type="sldImg" idx="2"/>
          </p:nvPr>
        </p:nvSpPr>
        <p:spPr>
          <a:xfrm>
            <a:off x="717550" y="1162050"/>
            <a:ext cx="5575300" cy="31369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Shape 206"/>
          <p:cNvSpPr txBox="1">
            <a:spLocks noGrp="1"/>
          </p:cNvSpPr>
          <p:nvPr>
            <p:ph type="body" idx="1"/>
          </p:nvPr>
        </p:nvSpPr>
        <p:spPr>
          <a:xfrm>
            <a:off x="701040" y="4473892"/>
            <a:ext cx="5608320" cy="3660458"/>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dirty="0" smtClean="0"/>
              <a:t>Katie</a:t>
            </a:r>
            <a:endParaRPr dirty="0"/>
          </a:p>
        </p:txBody>
      </p:sp>
      <p:sp>
        <p:nvSpPr>
          <p:cNvPr id="207" name="Shape 207"/>
          <p:cNvSpPr>
            <a:spLocks noGrp="1" noRot="1" noChangeAspect="1"/>
          </p:cNvSpPr>
          <p:nvPr>
            <p:ph type="sldImg" idx="2"/>
          </p:nvPr>
        </p:nvSpPr>
        <p:spPr>
          <a:xfrm>
            <a:off x="717550" y="1162050"/>
            <a:ext cx="5575300" cy="31369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Shape 211"/>
          <p:cNvSpPr txBox="1">
            <a:spLocks noGrp="1"/>
          </p:cNvSpPr>
          <p:nvPr>
            <p:ph type="body" idx="1"/>
          </p:nvPr>
        </p:nvSpPr>
        <p:spPr>
          <a:xfrm>
            <a:off x="701040" y="4473892"/>
            <a:ext cx="5608320" cy="3660458"/>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dirty="0" smtClean="0"/>
              <a:t>Katie</a:t>
            </a:r>
            <a:endParaRPr dirty="0"/>
          </a:p>
        </p:txBody>
      </p:sp>
      <p:sp>
        <p:nvSpPr>
          <p:cNvPr id="212" name="Shape 212"/>
          <p:cNvSpPr>
            <a:spLocks noGrp="1" noRot="1" noChangeAspect="1"/>
          </p:cNvSpPr>
          <p:nvPr>
            <p:ph type="sldImg" idx="2"/>
          </p:nvPr>
        </p:nvSpPr>
        <p:spPr>
          <a:xfrm>
            <a:off x="717550" y="1162050"/>
            <a:ext cx="5575300" cy="31369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Shape 234"/>
          <p:cNvSpPr txBox="1">
            <a:spLocks noGrp="1"/>
          </p:cNvSpPr>
          <p:nvPr>
            <p:ph type="body" idx="1"/>
          </p:nvPr>
        </p:nvSpPr>
        <p:spPr>
          <a:xfrm>
            <a:off x="701040" y="4473892"/>
            <a:ext cx="5608320" cy="3660458"/>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dirty="0" smtClean="0"/>
              <a:t>Maria</a:t>
            </a:r>
          </a:p>
          <a:p>
            <a:pPr marL="0" lvl="0" indent="0">
              <a:spcBef>
                <a:spcPts val="0"/>
              </a:spcBef>
              <a:spcAft>
                <a:spcPts val="0"/>
              </a:spcAft>
              <a:buNone/>
            </a:pPr>
            <a:endParaRPr lang="en-US" dirty="0"/>
          </a:p>
          <a:p>
            <a:pPr marL="0" lvl="0" indent="0">
              <a:spcBef>
                <a:spcPts val="0"/>
              </a:spcBef>
              <a:spcAft>
                <a:spcPts val="0"/>
              </a:spcAft>
              <a:buNone/>
            </a:pPr>
            <a:r>
              <a:rPr lang="en-US" dirty="0" smtClean="0"/>
              <a:t>Day </a:t>
            </a:r>
            <a:r>
              <a:rPr lang="en-US" dirty="0" smtClean="0"/>
              <a:t>excursion to Venice</a:t>
            </a:r>
          </a:p>
          <a:p>
            <a:pPr marL="0" lvl="0" indent="0">
              <a:spcBef>
                <a:spcPts val="0"/>
              </a:spcBef>
              <a:spcAft>
                <a:spcPts val="0"/>
              </a:spcAft>
              <a:buNone/>
            </a:pPr>
            <a:endParaRPr lang="en-US" dirty="0"/>
          </a:p>
          <a:p>
            <a:pPr marL="0" lvl="0" indent="0">
              <a:spcBef>
                <a:spcPts val="0"/>
              </a:spcBef>
              <a:spcAft>
                <a:spcPts val="0"/>
              </a:spcAft>
              <a:buNone/>
            </a:pPr>
            <a:r>
              <a:rPr lang="en-US" dirty="0" smtClean="0"/>
              <a:t>Weekend trip to San Marino (separate republic)</a:t>
            </a:r>
            <a:endParaRPr dirty="0"/>
          </a:p>
        </p:txBody>
      </p:sp>
      <p:sp>
        <p:nvSpPr>
          <p:cNvPr id="235" name="Shape 235"/>
          <p:cNvSpPr>
            <a:spLocks noGrp="1" noRot="1" noChangeAspect="1"/>
          </p:cNvSpPr>
          <p:nvPr>
            <p:ph type="sldImg" idx="2"/>
          </p:nvPr>
        </p:nvSpPr>
        <p:spPr>
          <a:xfrm>
            <a:off x="717550" y="1162050"/>
            <a:ext cx="5575300" cy="31369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Shape 240"/>
          <p:cNvSpPr txBox="1">
            <a:spLocks noGrp="1"/>
          </p:cNvSpPr>
          <p:nvPr>
            <p:ph type="body" idx="1"/>
          </p:nvPr>
        </p:nvSpPr>
        <p:spPr>
          <a:xfrm>
            <a:off x="701040" y="4473892"/>
            <a:ext cx="5608320" cy="3660458"/>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dirty="0" smtClean="0"/>
              <a:t>Maria</a:t>
            </a:r>
          </a:p>
          <a:p>
            <a:pPr marL="0" lvl="0" indent="0">
              <a:spcBef>
                <a:spcPts val="0"/>
              </a:spcBef>
              <a:spcAft>
                <a:spcPts val="0"/>
              </a:spcAft>
              <a:buNone/>
            </a:pPr>
            <a:endParaRPr lang="en-US" dirty="0"/>
          </a:p>
          <a:p>
            <a:pPr marL="0" lvl="0" indent="0">
              <a:spcBef>
                <a:spcPts val="0"/>
              </a:spcBef>
              <a:spcAft>
                <a:spcPts val="0"/>
              </a:spcAft>
              <a:buNone/>
            </a:pPr>
            <a:r>
              <a:rPr lang="en-US" dirty="0" err="1" smtClean="0"/>
              <a:t>Pinnochio</a:t>
            </a:r>
            <a:r>
              <a:rPr lang="en-US" dirty="0" smtClean="0"/>
              <a:t> </a:t>
            </a:r>
            <a:r>
              <a:rPr lang="en-US" dirty="0" smtClean="0"/>
              <a:t>– day excursion to Florence</a:t>
            </a:r>
          </a:p>
          <a:p>
            <a:pPr marL="0" lvl="0" indent="0">
              <a:spcBef>
                <a:spcPts val="0"/>
              </a:spcBef>
              <a:spcAft>
                <a:spcPts val="0"/>
              </a:spcAft>
              <a:buNone/>
            </a:pPr>
            <a:endParaRPr lang="en-US" dirty="0"/>
          </a:p>
          <a:p>
            <a:pPr marL="0" lvl="0" indent="0">
              <a:spcBef>
                <a:spcPts val="0"/>
              </a:spcBef>
              <a:spcAft>
                <a:spcPts val="0"/>
              </a:spcAft>
              <a:buNone/>
            </a:pPr>
            <a:r>
              <a:rPr lang="en-US" dirty="0" smtClean="0"/>
              <a:t>Making pasta from scratch</a:t>
            </a:r>
            <a:endParaRPr dirty="0"/>
          </a:p>
        </p:txBody>
      </p:sp>
      <p:sp>
        <p:nvSpPr>
          <p:cNvPr id="241" name="Shape 241"/>
          <p:cNvSpPr>
            <a:spLocks noGrp="1" noRot="1" noChangeAspect="1"/>
          </p:cNvSpPr>
          <p:nvPr>
            <p:ph type="sldImg" idx="2"/>
          </p:nvPr>
        </p:nvSpPr>
        <p:spPr>
          <a:xfrm>
            <a:off x="717550" y="1162050"/>
            <a:ext cx="5575300" cy="31369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Shape 246"/>
          <p:cNvSpPr txBox="1">
            <a:spLocks noGrp="1"/>
          </p:cNvSpPr>
          <p:nvPr>
            <p:ph type="body" idx="1"/>
          </p:nvPr>
        </p:nvSpPr>
        <p:spPr>
          <a:xfrm>
            <a:off x="701040" y="4473892"/>
            <a:ext cx="5608320" cy="3660458"/>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dirty="0" smtClean="0"/>
              <a:t>Maria</a:t>
            </a:r>
          </a:p>
          <a:p>
            <a:pPr marL="0" lvl="0" indent="0">
              <a:spcBef>
                <a:spcPts val="0"/>
              </a:spcBef>
              <a:spcAft>
                <a:spcPts val="0"/>
              </a:spcAft>
              <a:buNone/>
            </a:pPr>
            <a:endParaRPr lang="en-US" dirty="0"/>
          </a:p>
          <a:p>
            <a:pPr marL="0" lvl="0" indent="0">
              <a:spcBef>
                <a:spcPts val="0"/>
              </a:spcBef>
              <a:spcAft>
                <a:spcPts val="0"/>
              </a:spcAft>
              <a:buNone/>
            </a:pPr>
            <a:r>
              <a:rPr lang="en-US" dirty="0" smtClean="0"/>
              <a:t>Renaissance </a:t>
            </a:r>
            <a:r>
              <a:rPr lang="en-US" dirty="0" smtClean="0"/>
              <a:t>day activity; dress up and hair</a:t>
            </a:r>
            <a:endParaRPr dirty="0"/>
          </a:p>
        </p:txBody>
      </p:sp>
      <p:sp>
        <p:nvSpPr>
          <p:cNvPr id="247" name="Shape 247"/>
          <p:cNvSpPr>
            <a:spLocks noGrp="1" noRot="1" noChangeAspect="1"/>
          </p:cNvSpPr>
          <p:nvPr>
            <p:ph type="sldImg" idx="2"/>
          </p:nvPr>
        </p:nvSpPr>
        <p:spPr>
          <a:xfrm>
            <a:off x="874713" y="1004888"/>
            <a:ext cx="5575300" cy="31369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Shape 256"/>
          <p:cNvSpPr txBox="1">
            <a:spLocks noGrp="1"/>
          </p:cNvSpPr>
          <p:nvPr>
            <p:ph type="body" idx="1"/>
          </p:nvPr>
        </p:nvSpPr>
        <p:spPr>
          <a:xfrm>
            <a:off x="701040" y="4473892"/>
            <a:ext cx="5608320" cy="3660458"/>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dirty="0" smtClean="0"/>
              <a:t>Garrett</a:t>
            </a:r>
          </a:p>
          <a:p>
            <a:pPr marL="0" lvl="0" indent="0">
              <a:spcBef>
                <a:spcPts val="0"/>
              </a:spcBef>
              <a:spcAft>
                <a:spcPts val="0"/>
              </a:spcAft>
              <a:buNone/>
            </a:pPr>
            <a:endParaRPr lang="en-US" dirty="0"/>
          </a:p>
          <a:p>
            <a:pPr marL="171450" lvl="0" indent="-171450">
              <a:spcBef>
                <a:spcPts val="0"/>
              </a:spcBef>
              <a:spcAft>
                <a:spcPts val="0"/>
              </a:spcAft>
              <a:buFont typeface="Arial" panose="020B0604020202020204" pitchFamily="34" charset="0"/>
              <a:buChar char="•"/>
            </a:pPr>
            <a:r>
              <a:rPr lang="en-US" dirty="0" smtClean="0"/>
              <a:t>Family </a:t>
            </a:r>
            <a:r>
              <a:rPr lang="en-US" dirty="0" smtClean="0"/>
              <a:t>weekend away visiting grandparents – active volcano</a:t>
            </a:r>
          </a:p>
          <a:p>
            <a:pPr marL="171450" lvl="0" indent="-171450">
              <a:spcBef>
                <a:spcPts val="0"/>
              </a:spcBef>
              <a:spcAft>
                <a:spcPts val="0"/>
              </a:spcAft>
              <a:buFont typeface="Arial" panose="020B0604020202020204" pitchFamily="34" charset="0"/>
              <a:buChar char="•"/>
            </a:pPr>
            <a:r>
              <a:rPr lang="en-US" dirty="0" smtClean="0"/>
              <a:t>Immersive environment</a:t>
            </a:r>
          </a:p>
          <a:p>
            <a:pPr marL="171450" lvl="0" indent="-171450">
              <a:spcBef>
                <a:spcPts val="0"/>
              </a:spcBef>
              <a:spcAft>
                <a:spcPts val="0"/>
              </a:spcAft>
              <a:buFont typeface="Arial" panose="020B0604020202020204" pitchFamily="34" charset="0"/>
              <a:buChar char="•"/>
            </a:pPr>
            <a:r>
              <a:rPr lang="en-US" dirty="0" smtClean="0"/>
              <a:t>Authentic food (sausage, crepes)</a:t>
            </a:r>
            <a:endParaRPr dirty="0"/>
          </a:p>
        </p:txBody>
      </p:sp>
      <p:sp>
        <p:nvSpPr>
          <p:cNvPr id="257" name="Shape 257"/>
          <p:cNvSpPr>
            <a:spLocks noGrp="1" noRot="1" noChangeAspect="1"/>
          </p:cNvSpPr>
          <p:nvPr>
            <p:ph type="sldImg" idx="2"/>
          </p:nvPr>
        </p:nvSpPr>
        <p:spPr>
          <a:xfrm>
            <a:off x="717550" y="1162050"/>
            <a:ext cx="5575300" cy="31369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Shape 262"/>
          <p:cNvSpPr txBox="1">
            <a:spLocks noGrp="1"/>
          </p:cNvSpPr>
          <p:nvPr>
            <p:ph type="body" idx="1"/>
          </p:nvPr>
        </p:nvSpPr>
        <p:spPr>
          <a:xfrm>
            <a:off x="701040" y="4473892"/>
            <a:ext cx="5608320" cy="3660458"/>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dirty="0" smtClean="0"/>
              <a:t>Garrett</a:t>
            </a:r>
          </a:p>
          <a:p>
            <a:pPr marL="0" lvl="0" indent="0">
              <a:spcBef>
                <a:spcPts val="0"/>
              </a:spcBef>
              <a:spcAft>
                <a:spcPts val="0"/>
              </a:spcAft>
              <a:buNone/>
            </a:pPr>
            <a:endParaRPr lang="en-US" dirty="0"/>
          </a:p>
          <a:p>
            <a:pPr marL="171450" lvl="0" indent="-171450">
              <a:spcBef>
                <a:spcPts val="0"/>
              </a:spcBef>
              <a:spcAft>
                <a:spcPts val="0"/>
              </a:spcAft>
              <a:buFont typeface="Arial" panose="020B0604020202020204" pitchFamily="34" charset="0"/>
              <a:buChar char="•"/>
            </a:pPr>
            <a:r>
              <a:rPr lang="en-US" dirty="0" smtClean="0"/>
              <a:t>Carcassonne </a:t>
            </a:r>
            <a:r>
              <a:rPr lang="en-US" dirty="0" smtClean="0"/>
              <a:t>excursion</a:t>
            </a:r>
          </a:p>
          <a:p>
            <a:pPr marL="171450" lvl="0" indent="-171450">
              <a:spcBef>
                <a:spcPts val="0"/>
              </a:spcBef>
              <a:spcAft>
                <a:spcPts val="0"/>
              </a:spcAft>
              <a:buFont typeface="Arial" panose="020B0604020202020204" pitchFamily="34" charset="0"/>
              <a:buChar char="•"/>
            </a:pPr>
            <a:r>
              <a:rPr lang="en-US" dirty="0" smtClean="0"/>
              <a:t>History of Carcassonne, medieval times</a:t>
            </a:r>
          </a:p>
          <a:p>
            <a:pPr marL="171450" lvl="0" indent="-171450">
              <a:spcBef>
                <a:spcPts val="0"/>
              </a:spcBef>
              <a:spcAft>
                <a:spcPts val="0"/>
              </a:spcAft>
              <a:buFont typeface="Arial" panose="020B0604020202020204" pitchFamily="34" charset="0"/>
              <a:buChar char="•"/>
            </a:pPr>
            <a:r>
              <a:rPr lang="en-US" dirty="0" smtClean="0"/>
              <a:t>Interesting architecture</a:t>
            </a:r>
            <a:endParaRPr dirty="0"/>
          </a:p>
        </p:txBody>
      </p:sp>
      <p:sp>
        <p:nvSpPr>
          <p:cNvPr id="263" name="Shape 263"/>
          <p:cNvSpPr>
            <a:spLocks noGrp="1" noRot="1" noChangeAspect="1"/>
          </p:cNvSpPr>
          <p:nvPr>
            <p:ph type="sldImg" idx="2"/>
          </p:nvPr>
        </p:nvSpPr>
        <p:spPr>
          <a:xfrm>
            <a:off x="717550" y="1162050"/>
            <a:ext cx="5575300" cy="31369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Shape 267"/>
          <p:cNvSpPr txBox="1">
            <a:spLocks noGrp="1"/>
          </p:cNvSpPr>
          <p:nvPr>
            <p:ph type="body" idx="1"/>
          </p:nvPr>
        </p:nvSpPr>
        <p:spPr>
          <a:xfrm>
            <a:off x="701040" y="4473892"/>
            <a:ext cx="5608320" cy="3660458"/>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dirty="0" smtClean="0"/>
              <a:t>Garrett</a:t>
            </a:r>
          </a:p>
          <a:p>
            <a:pPr marL="0" lvl="0" indent="0">
              <a:spcBef>
                <a:spcPts val="0"/>
              </a:spcBef>
              <a:spcAft>
                <a:spcPts val="0"/>
              </a:spcAft>
              <a:buNone/>
            </a:pPr>
            <a:endParaRPr lang="en-US" dirty="0"/>
          </a:p>
          <a:p>
            <a:pPr marL="171450" lvl="0" indent="-171450">
              <a:spcBef>
                <a:spcPts val="0"/>
              </a:spcBef>
              <a:spcAft>
                <a:spcPts val="0"/>
              </a:spcAft>
              <a:buFont typeface="Arial" panose="020B0604020202020204" pitchFamily="34" charset="0"/>
              <a:buChar char="•"/>
            </a:pPr>
            <a:r>
              <a:rPr lang="en-US" dirty="0" smtClean="0"/>
              <a:t>Freedom </a:t>
            </a:r>
            <a:r>
              <a:rPr lang="en-US" dirty="0" smtClean="0"/>
              <a:t>to explore the city</a:t>
            </a:r>
          </a:p>
          <a:p>
            <a:pPr marL="171450" lvl="0" indent="-171450">
              <a:spcBef>
                <a:spcPts val="0"/>
              </a:spcBef>
              <a:spcAft>
                <a:spcPts val="0"/>
              </a:spcAft>
              <a:buFont typeface="Arial" panose="020B0604020202020204" pitchFamily="34" charset="0"/>
              <a:buChar char="•"/>
            </a:pPr>
            <a:r>
              <a:rPr lang="en-US" dirty="0" smtClean="0"/>
              <a:t>Helped improve our decision-making and time management skills; independence</a:t>
            </a:r>
          </a:p>
        </p:txBody>
      </p:sp>
      <p:sp>
        <p:nvSpPr>
          <p:cNvPr id="268" name="Shape 268"/>
          <p:cNvSpPr>
            <a:spLocks noGrp="1" noRot="1" noChangeAspect="1"/>
          </p:cNvSpPr>
          <p:nvPr>
            <p:ph type="sldImg" idx="2"/>
          </p:nvPr>
        </p:nvSpPr>
        <p:spPr>
          <a:xfrm>
            <a:off x="717550" y="1162050"/>
            <a:ext cx="5575300" cy="31369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Shape 251"/>
          <p:cNvSpPr txBox="1">
            <a:spLocks noGrp="1"/>
          </p:cNvSpPr>
          <p:nvPr>
            <p:ph type="body" idx="1"/>
          </p:nvPr>
        </p:nvSpPr>
        <p:spPr>
          <a:xfrm>
            <a:off x="701040" y="4473892"/>
            <a:ext cx="5608320" cy="3660458"/>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dirty="0" smtClean="0"/>
              <a:t>Garrett</a:t>
            </a:r>
          </a:p>
          <a:p>
            <a:pPr marL="0" lvl="0" indent="0">
              <a:spcBef>
                <a:spcPts val="0"/>
              </a:spcBef>
              <a:spcAft>
                <a:spcPts val="0"/>
              </a:spcAft>
              <a:buNone/>
            </a:pPr>
            <a:endParaRPr lang="en-US" dirty="0" smtClean="0"/>
          </a:p>
          <a:p>
            <a:pPr marL="171450" lvl="0" indent="-171450">
              <a:spcBef>
                <a:spcPts val="0"/>
              </a:spcBef>
              <a:spcAft>
                <a:spcPts val="0"/>
              </a:spcAft>
              <a:buFont typeface="Arial" panose="020B0604020202020204" pitchFamily="34" charset="0"/>
              <a:buChar char="•"/>
            </a:pPr>
            <a:r>
              <a:rPr lang="en-US" dirty="0" smtClean="0"/>
              <a:t>Host family – CIEE encourages an immersive environment</a:t>
            </a:r>
          </a:p>
          <a:p>
            <a:pPr marL="171450" lvl="0" indent="-171450">
              <a:spcBef>
                <a:spcPts val="0"/>
              </a:spcBef>
              <a:spcAft>
                <a:spcPts val="0"/>
              </a:spcAft>
              <a:buFont typeface="Arial" panose="020B0604020202020204" pitchFamily="34" charset="0"/>
              <a:buChar char="•"/>
            </a:pPr>
            <a:r>
              <a:rPr lang="en-US" dirty="0" smtClean="0"/>
              <a:t>4 host brothers</a:t>
            </a:r>
          </a:p>
          <a:p>
            <a:pPr marL="171450" lvl="0" indent="-171450">
              <a:spcBef>
                <a:spcPts val="0"/>
              </a:spcBef>
              <a:spcAft>
                <a:spcPts val="0"/>
              </a:spcAft>
              <a:buFont typeface="Arial" panose="020B0604020202020204" pitchFamily="34" charset="0"/>
              <a:buChar char="•"/>
            </a:pPr>
            <a:r>
              <a:rPr lang="en-US" dirty="0" smtClean="0"/>
              <a:t>culture</a:t>
            </a:r>
            <a:endParaRPr dirty="0"/>
          </a:p>
        </p:txBody>
      </p:sp>
      <p:sp>
        <p:nvSpPr>
          <p:cNvPr id="252" name="Shape 252"/>
          <p:cNvSpPr>
            <a:spLocks noGrp="1" noRot="1" noChangeAspect="1"/>
          </p:cNvSpPr>
          <p:nvPr>
            <p:ph type="sldImg" idx="2"/>
          </p:nvPr>
        </p:nvSpPr>
        <p:spPr>
          <a:xfrm>
            <a:off x="717550" y="1162050"/>
            <a:ext cx="5575300" cy="31369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Shape 115"/>
          <p:cNvSpPr txBox="1">
            <a:spLocks noGrp="1"/>
          </p:cNvSpPr>
          <p:nvPr>
            <p:ph type="body" idx="1"/>
          </p:nvPr>
        </p:nvSpPr>
        <p:spPr>
          <a:xfrm>
            <a:off x="701040" y="4473892"/>
            <a:ext cx="5608320" cy="3660458"/>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lang="en-US" dirty="0" smtClean="0"/>
          </a:p>
          <a:p>
            <a:pPr marL="0" lvl="0" indent="0">
              <a:spcBef>
                <a:spcPts val="0"/>
              </a:spcBef>
              <a:spcAft>
                <a:spcPts val="0"/>
              </a:spcAft>
              <a:buNone/>
            </a:pPr>
            <a:endParaRPr lang="en-US" dirty="0"/>
          </a:p>
          <a:p>
            <a:pPr marL="0" lvl="0" indent="0"/>
            <a:r>
              <a:rPr lang="en-US" dirty="0"/>
              <a:t>It is with great pleasure that I introduce to you today our presenters, all of whom have participated in the Global Navigator Program:</a:t>
            </a:r>
          </a:p>
          <a:p>
            <a:pPr marL="0" lvl="0" indent="0"/>
            <a:r>
              <a:rPr lang="en-US" dirty="0"/>
              <a:t>From </a:t>
            </a:r>
            <a:r>
              <a:rPr lang="en-US" dirty="0" err="1"/>
              <a:t>Eastridge</a:t>
            </a:r>
            <a:r>
              <a:rPr lang="en-US" dirty="0"/>
              <a:t> High School, we have:</a:t>
            </a:r>
          </a:p>
          <a:p>
            <a:pPr marL="171450" lvl="0" indent="-171450">
              <a:buFont typeface="Arial" panose="020B0604020202020204" pitchFamily="34" charset="0"/>
              <a:buChar char="•"/>
            </a:pPr>
            <a:r>
              <a:rPr lang="en-US" dirty="0"/>
              <a:t>Kathryn Clare, who studied in Thailand</a:t>
            </a:r>
          </a:p>
          <a:p>
            <a:pPr marL="171450" lvl="0" indent="-171450">
              <a:buFont typeface="Arial" panose="020B0604020202020204" pitchFamily="34" charset="0"/>
              <a:buChar char="•"/>
            </a:pPr>
            <a:r>
              <a:rPr lang="en-US" dirty="0"/>
              <a:t>Maria </a:t>
            </a:r>
            <a:r>
              <a:rPr lang="en-US" dirty="0" err="1"/>
              <a:t>Sansone</a:t>
            </a:r>
            <a:r>
              <a:rPr lang="en-US" dirty="0"/>
              <a:t> who spent last summer in Ferrara, Italy</a:t>
            </a:r>
          </a:p>
          <a:p>
            <a:pPr marL="171450" lvl="0" indent="-171450">
              <a:buFont typeface="Arial" panose="020B0604020202020204" pitchFamily="34" charset="0"/>
              <a:buChar char="•"/>
            </a:pPr>
            <a:r>
              <a:rPr lang="en-US" dirty="0"/>
              <a:t>And Garrett Silva, who studied in Toulouse, France.</a:t>
            </a:r>
          </a:p>
          <a:p>
            <a:pPr marL="0" lvl="0" indent="0"/>
            <a:r>
              <a:rPr lang="en-US" dirty="0"/>
              <a:t>Our fourth presenter is Ryan McKeeby from Hilton High School who spent a summer in Rabat, Morocco on the Global Navigators Program.</a:t>
            </a:r>
          </a:p>
          <a:p>
            <a:pPr marL="0" lvl="0" indent="0">
              <a:spcBef>
                <a:spcPts val="0"/>
              </a:spcBef>
              <a:spcAft>
                <a:spcPts val="0"/>
              </a:spcAft>
              <a:buNone/>
            </a:pPr>
            <a:endParaRPr dirty="0"/>
          </a:p>
        </p:txBody>
      </p:sp>
      <p:sp>
        <p:nvSpPr>
          <p:cNvPr id="116" name="Shape 116"/>
          <p:cNvSpPr>
            <a:spLocks noGrp="1" noRot="1" noChangeAspect="1"/>
          </p:cNvSpPr>
          <p:nvPr>
            <p:ph type="sldImg" idx="2"/>
          </p:nvPr>
        </p:nvSpPr>
        <p:spPr>
          <a:xfrm>
            <a:off x="717550" y="1162050"/>
            <a:ext cx="5575300" cy="31369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Shape 272"/>
          <p:cNvSpPr txBox="1">
            <a:spLocks noGrp="1"/>
          </p:cNvSpPr>
          <p:nvPr>
            <p:ph type="body" idx="1"/>
          </p:nvPr>
        </p:nvSpPr>
        <p:spPr>
          <a:xfrm>
            <a:off x="701040" y="4473892"/>
            <a:ext cx="5608320" cy="3660458"/>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dirty="0" err="1" smtClean="0"/>
              <a:t>Candie</a:t>
            </a:r>
            <a:endParaRPr dirty="0"/>
          </a:p>
        </p:txBody>
      </p:sp>
      <p:sp>
        <p:nvSpPr>
          <p:cNvPr id="273" name="Shape 273"/>
          <p:cNvSpPr>
            <a:spLocks noGrp="1" noRot="1" noChangeAspect="1"/>
          </p:cNvSpPr>
          <p:nvPr>
            <p:ph type="sldImg" idx="2"/>
          </p:nvPr>
        </p:nvSpPr>
        <p:spPr>
          <a:xfrm>
            <a:off x="717550" y="1162050"/>
            <a:ext cx="5575300" cy="31369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Shape 278"/>
          <p:cNvSpPr txBox="1">
            <a:spLocks noGrp="1"/>
          </p:cNvSpPr>
          <p:nvPr>
            <p:ph type="body" idx="1"/>
          </p:nvPr>
        </p:nvSpPr>
        <p:spPr>
          <a:xfrm>
            <a:off x="701040" y="4473892"/>
            <a:ext cx="5608320" cy="3660458"/>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279" name="Shape 279"/>
          <p:cNvSpPr>
            <a:spLocks noGrp="1" noRot="1" noChangeAspect="1"/>
          </p:cNvSpPr>
          <p:nvPr>
            <p:ph type="sldImg" idx="2"/>
          </p:nvPr>
        </p:nvSpPr>
        <p:spPr>
          <a:xfrm>
            <a:off x="717550" y="1162050"/>
            <a:ext cx="5575300" cy="31369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Shape 102"/>
          <p:cNvSpPr txBox="1">
            <a:spLocks noGrp="1"/>
          </p:cNvSpPr>
          <p:nvPr>
            <p:ph type="body" idx="1"/>
          </p:nvPr>
        </p:nvSpPr>
        <p:spPr>
          <a:xfrm>
            <a:off x="701040" y="4473892"/>
            <a:ext cx="5608320" cy="3660458"/>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dirty="0" smtClean="0"/>
              <a:t>Maria</a:t>
            </a:r>
          </a:p>
          <a:p>
            <a:pPr marL="171450" lvl="0" indent="-171450">
              <a:spcBef>
                <a:spcPts val="0"/>
              </a:spcBef>
              <a:spcAft>
                <a:spcPts val="0"/>
              </a:spcAft>
              <a:buFont typeface="Arial" panose="020B0604020202020204" pitchFamily="34" charset="0"/>
              <a:buChar char="•"/>
            </a:pPr>
            <a:r>
              <a:rPr lang="en-US" dirty="0" smtClean="0"/>
              <a:t>$8 million dollars in scholarship</a:t>
            </a:r>
          </a:p>
          <a:p>
            <a:pPr marL="171450" lvl="0" indent="-171450">
              <a:spcBef>
                <a:spcPts val="0"/>
              </a:spcBef>
              <a:spcAft>
                <a:spcPts val="0"/>
              </a:spcAft>
              <a:buFont typeface="Arial" panose="020B0604020202020204" pitchFamily="34" charset="0"/>
              <a:buChar char="•"/>
            </a:pPr>
            <a:r>
              <a:rPr lang="en-US" dirty="0" smtClean="0"/>
              <a:t>1,000 US high schools participate</a:t>
            </a:r>
          </a:p>
          <a:p>
            <a:pPr marL="171450" lvl="0" indent="-171450">
              <a:spcBef>
                <a:spcPts val="0"/>
              </a:spcBef>
              <a:spcAft>
                <a:spcPts val="0"/>
              </a:spcAft>
              <a:buFont typeface="Arial" panose="020B0604020202020204" pitchFamily="34" charset="0"/>
              <a:buChar char="•"/>
            </a:pPr>
            <a:r>
              <a:rPr lang="en-US" dirty="0" smtClean="0"/>
              <a:t>1,700 US high school students study abroad with the global navigator program</a:t>
            </a:r>
          </a:p>
          <a:p>
            <a:pPr marL="171450" lvl="0" indent="-171450">
              <a:spcBef>
                <a:spcPts val="0"/>
              </a:spcBef>
              <a:spcAft>
                <a:spcPts val="0"/>
              </a:spcAft>
              <a:buFont typeface="Arial" panose="020B0604020202020204" pitchFamily="34" charset="0"/>
              <a:buChar char="•"/>
            </a:pPr>
            <a:r>
              <a:rPr lang="en-US" dirty="0" smtClean="0"/>
              <a:t>60+ CIEE locations throughout the world</a:t>
            </a:r>
            <a:endParaRPr dirty="0"/>
          </a:p>
        </p:txBody>
      </p:sp>
      <p:sp>
        <p:nvSpPr>
          <p:cNvPr id="103" name="Shape 103"/>
          <p:cNvSpPr>
            <a:spLocks noGrp="1" noRot="1" noChangeAspect="1"/>
          </p:cNvSpPr>
          <p:nvPr>
            <p:ph type="sldImg" idx="2"/>
          </p:nvPr>
        </p:nvSpPr>
        <p:spPr>
          <a:xfrm>
            <a:off x="717550" y="1162050"/>
            <a:ext cx="5575300" cy="31369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Shape 121"/>
          <p:cNvSpPr txBox="1">
            <a:spLocks noGrp="1"/>
          </p:cNvSpPr>
          <p:nvPr>
            <p:ph type="body" idx="1"/>
          </p:nvPr>
        </p:nvSpPr>
        <p:spPr>
          <a:xfrm>
            <a:off x="701040" y="4473892"/>
            <a:ext cx="5608320" cy="3660458"/>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dirty="0" smtClean="0">
                <a:solidFill>
                  <a:schemeClr val="tx1"/>
                </a:solidFill>
              </a:rPr>
              <a:t>Maria – the CIEE Global Navigator Program has been rapidly increasing with over 3,000 participants as of 2017.</a:t>
            </a:r>
            <a:endParaRPr lang="en-US" dirty="0" smtClean="0">
              <a:solidFill>
                <a:schemeClr val="tx1"/>
              </a:solidFill>
            </a:endParaRPr>
          </a:p>
          <a:p>
            <a:pPr marL="0" lvl="0" indent="0">
              <a:spcBef>
                <a:spcPts val="0"/>
              </a:spcBef>
              <a:spcAft>
                <a:spcPts val="0"/>
              </a:spcAft>
              <a:buNone/>
            </a:pPr>
            <a:endParaRPr lang="en-US" dirty="0">
              <a:solidFill>
                <a:schemeClr val="tx1"/>
              </a:solidFill>
            </a:endParaRPr>
          </a:p>
          <a:p>
            <a:pPr marL="171450" lvl="0" indent="-171450">
              <a:spcBef>
                <a:spcPts val="0"/>
              </a:spcBef>
              <a:spcAft>
                <a:spcPts val="0"/>
              </a:spcAft>
              <a:buFont typeface="Arial" panose="020B0604020202020204" pitchFamily="34" charset="0"/>
              <a:buChar char="•"/>
            </a:pPr>
            <a:r>
              <a:rPr lang="en-US" dirty="0" smtClean="0">
                <a:solidFill>
                  <a:schemeClr val="tx1"/>
                </a:solidFill>
              </a:rPr>
              <a:t>Teachers can be program leaders</a:t>
            </a:r>
          </a:p>
          <a:p>
            <a:pPr marL="171450" lvl="0" indent="-171450">
              <a:spcBef>
                <a:spcPts val="0"/>
              </a:spcBef>
              <a:spcAft>
                <a:spcPts val="0"/>
              </a:spcAft>
              <a:buFont typeface="Arial" panose="020B0604020202020204" pitchFamily="34" charset="0"/>
              <a:buChar char="•"/>
            </a:pPr>
            <a:r>
              <a:rPr lang="en-US" dirty="0" smtClean="0">
                <a:solidFill>
                  <a:schemeClr val="tx1"/>
                </a:solidFill>
              </a:rPr>
              <a:t>Airfare is paid</a:t>
            </a:r>
          </a:p>
          <a:p>
            <a:pPr marL="171450" lvl="0" indent="-171450">
              <a:spcBef>
                <a:spcPts val="0"/>
              </a:spcBef>
              <a:spcAft>
                <a:spcPts val="0"/>
              </a:spcAft>
              <a:buFont typeface="Arial" panose="020B0604020202020204" pitchFamily="34" charset="0"/>
              <a:buChar char="•"/>
            </a:pPr>
            <a:r>
              <a:rPr lang="en-US" dirty="0" smtClean="0">
                <a:solidFill>
                  <a:schemeClr val="tx1"/>
                </a:solidFill>
              </a:rPr>
              <a:t>Stipend to cover housing</a:t>
            </a:r>
          </a:p>
          <a:p>
            <a:pPr marL="171450" lvl="0" indent="-171450">
              <a:spcBef>
                <a:spcPts val="0"/>
              </a:spcBef>
              <a:spcAft>
                <a:spcPts val="0"/>
              </a:spcAft>
              <a:buFont typeface="Arial" panose="020B0604020202020204" pitchFamily="34" charset="0"/>
              <a:buChar char="•"/>
            </a:pPr>
            <a:r>
              <a:rPr lang="en-US" dirty="0" smtClean="0">
                <a:solidFill>
                  <a:schemeClr val="tx1"/>
                </a:solidFill>
              </a:rPr>
              <a:t>Application process for program leader</a:t>
            </a:r>
          </a:p>
          <a:p>
            <a:pPr marL="171450" lvl="0" indent="-171450">
              <a:spcBef>
                <a:spcPts val="0"/>
              </a:spcBef>
              <a:spcAft>
                <a:spcPts val="0"/>
              </a:spcAft>
              <a:buFont typeface="Arial" panose="020B0604020202020204" pitchFamily="34" charset="0"/>
              <a:buChar char="•"/>
            </a:pPr>
            <a:r>
              <a:rPr lang="en-US" dirty="0" smtClean="0">
                <a:solidFill>
                  <a:schemeClr val="tx1"/>
                </a:solidFill>
              </a:rPr>
              <a:t>Come a </a:t>
            </a:r>
            <a:r>
              <a:rPr lang="en-US" dirty="0" err="1" smtClean="0">
                <a:solidFill>
                  <a:schemeClr val="tx1"/>
                </a:solidFill>
              </a:rPr>
              <a:t>litte</a:t>
            </a:r>
            <a:r>
              <a:rPr lang="en-US" dirty="0" smtClean="0">
                <a:solidFill>
                  <a:schemeClr val="tx1"/>
                </a:solidFill>
              </a:rPr>
              <a:t> before ; stay a little after</a:t>
            </a:r>
            <a:endParaRPr dirty="0">
              <a:solidFill>
                <a:schemeClr val="tx1"/>
              </a:solidFill>
            </a:endParaRPr>
          </a:p>
        </p:txBody>
      </p:sp>
      <p:sp>
        <p:nvSpPr>
          <p:cNvPr id="122" name="Shape 122"/>
          <p:cNvSpPr>
            <a:spLocks noGrp="1" noRot="1" noChangeAspect="1"/>
          </p:cNvSpPr>
          <p:nvPr>
            <p:ph type="sldImg" idx="2"/>
          </p:nvPr>
        </p:nvSpPr>
        <p:spPr>
          <a:xfrm>
            <a:off x="717550" y="1162050"/>
            <a:ext cx="5575300" cy="31369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Shape 189"/>
          <p:cNvSpPr txBox="1">
            <a:spLocks noGrp="1"/>
          </p:cNvSpPr>
          <p:nvPr>
            <p:ph type="body" idx="1"/>
          </p:nvPr>
        </p:nvSpPr>
        <p:spPr>
          <a:xfrm>
            <a:off x="701040" y="4473892"/>
            <a:ext cx="5608320" cy="3660458"/>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dirty="0" smtClean="0"/>
              <a:t>New York is one of the states with the highest participation rate!</a:t>
            </a:r>
            <a:endParaRPr dirty="0"/>
          </a:p>
        </p:txBody>
      </p:sp>
      <p:sp>
        <p:nvSpPr>
          <p:cNvPr id="190" name="Shape 190"/>
          <p:cNvSpPr>
            <a:spLocks noGrp="1" noRot="1" noChangeAspect="1"/>
          </p:cNvSpPr>
          <p:nvPr>
            <p:ph type="sldImg" idx="2"/>
          </p:nvPr>
        </p:nvSpPr>
        <p:spPr>
          <a:xfrm>
            <a:off x="717550" y="1162050"/>
            <a:ext cx="5575300" cy="31369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Shape 127"/>
          <p:cNvSpPr txBox="1">
            <a:spLocks noGrp="1"/>
          </p:cNvSpPr>
          <p:nvPr>
            <p:ph type="body" idx="1"/>
          </p:nvPr>
        </p:nvSpPr>
        <p:spPr>
          <a:xfrm>
            <a:off x="701040" y="4473892"/>
            <a:ext cx="5608320" cy="3660458"/>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dirty="0" smtClean="0"/>
              <a:t>Maria</a:t>
            </a:r>
          </a:p>
          <a:p>
            <a:pPr marL="0" lvl="0" indent="0">
              <a:spcBef>
                <a:spcPts val="0"/>
              </a:spcBef>
              <a:spcAft>
                <a:spcPts val="0"/>
              </a:spcAft>
              <a:buNone/>
            </a:pPr>
            <a:endParaRPr lang="en-US" dirty="0" smtClean="0"/>
          </a:p>
          <a:p>
            <a:pPr marL="171450" lvl="0" indent="-171450">
              <a:spcBef>
                <a:spcPts val="0"/>
              </a:spcBef>
              <a:spcAft>
                <a:spcPts val="0"/>
              </a:spcAft>
              <a:buFont typeface="Arial" panose="020B0604020202020204" pitchFamily="34" charset="0"/>
              <a:buChar char="•"/>
            </a:pPr>
            <a:r>
              <a:rPr lang="en-US" dirty="0" smtClean="0"/>
              <a:t>There </a:t>
            </a:r>
            <a:r>
              <a:rPr lang="en-US" dirty="0" smtClean="0"/>
              <a:t>are</a:t>
            </a:r>
            <a:r>
              <a:rPr lang="en-US" dirty="0" smtClean="0"/>
              <a:t> </a:t>
            </a:r>
            <a:r>
              <a:rPr lang="en-US" dirty="0" smtClean="0"/>
              <a:t>academic merit and need-based </a:t>
            </a:r>
            <a:r>
              <a:rPr lang="en-US" dirty="0" smtClean="0"/>
              <a:t>scholarships </a:t>
            </a:r>
            <a:r>
              <a:rPr lang="en-US" dirty="0" smtClean="0"/>
              <a:t>(I got both; it covered the majority of my tuition).</a:t>
            </a:r>
          </a:p>
          <a:p>
            <a:pPr marL="171450" lvl="0" indent="-171450">
              <a:spcBef>
                <a:spcPts val="0"/>
              </a:spcBef>
              <a:spcAft>
                <a:spcPts val="0"/>
              </a:spcAft>
              <a:buFont typeface="Arial" panose="020B0604020202020204" pitchFamily="34" charset="0"/>
              <a:buChar char="•"/>
            </a:pPr>
            <a:r>
              <a:rPr lang="en-US" dirty="0" smtClean="0"/>
              <a:t>Some students on my trip got full scholarships.</a:t>
            </a:r>
          </a:p>
          <a:p>
            <a:pPr marL="171450" lvl="0" indent="-171450">
              <a:spcBef>
                <a:spcPts val="0"/>
              </a:spcBef>
              <a:spcAft>
                <a:spcPts val="0"/>
              </a:spcAft>
              <a:buFont typeface="Arial" panose="020B0604020202020204" pitchFamily="34" charset="0"/>
              <a:buChar char="•"/>
            </a:pPr>
            <a:r>
              <a:rPr lang="en-US" dirty="0" smtClean="0"/>
              <a:t>Diverse participants – students make connections with diverse people.</a:t>
            </a:r>
            <a:endParaRPr dirty="0"/>
          </a:p>
        </p:txBody>
      </p:sp>
      <p:sp>
        <p:nvSpPr>
          <p:cNvPr id="128" name="Shape 128"/>
          <p:cNvSpPr>
            <a:spLocks noGrp="1" noRot="1" noChangeAspect="1"/>
          </p:cNvSpPr>
          <p:nvPr>
            <p:ph type="sldImg" idx="2"/>
          </p:nvPr>
        </p:nvSpPr>
        <p:spPr>
          <a:xfrm>
            <a:off x="717550" y="1162050"/>
            <a:ext cx="5575300" cy="31369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Shape 133"/>
          <p:cNvSpPr txBox="1">
            <a:spLocks noGrp="1"/>
          </p:cNvSpPr>
          <p:nvPr>
            <p:ph type="body" idx="1"/>
          </p:nvPr>
        </p:nvSpPr>
        <p:spPr>
          <a:xfrm>
            <a:off x="701040" y="4473892"/>
            <a:ext cx="5608320" cy="3660458"/>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dirty="0" smtClean="0"/>
              <a:t>Maria</a:t>
            </a:r>
          </a:p>
          <a:p>
            <a:pPr marL="0" lvl="0" indent="0">
              <a:spcBef>
                <a:spcPts val="0"/>
              </a:spcBef>
              <a:spcAft>
                <a:spcPts val="0"/>
              </a:spcAft>
              <a:buNone/>
            </a:pPr>
            <a:endParaRPr lang="en-US" dirty="0" smtClean="0"/>
          </a:p>
          <a:p>
            <a:pPr marL="0" lvl="0" indent="0">
              <a:spcBef>
                <a:spcPts val="0"/>
              </a:spcBef>
              <a:spcAft>
                <a:spcPts val="0"/>
              </a:spcAft>
              <a:buNone/>
            </a:pPr>
            <a:r>
              <a:rPr lang="en-US" dirty="0" smtClean="0"/>
              <a:t>CIEE participants not only graduate high school at a higher rate but also are more likely to attend college.</a:t>
            </a:r>
          </a:p>
          <a:p>
            <a:pPr marL="0" lvl="0" indent="0">
              <a:spcBef>
                <a:spcPts val="0"/>
              </a:spcBef>
              <a:spcAft>
                <a:spcPts val="0"/>
              </a:spcAft>
              <a:buNone/>
            </a:pPr>
            <a:endParaRPr lang="en-US" dirty="0" smtClean="0"/>
          </a:p>
          <a:p>
            <a:pPr marL="171450" lvl="0" indent="-171450">
              <a:spcBef>
                <a:spcPts val="0"/>
              </a:spcBef>
              <a:spcAft>
                <a:spcPts val="0"/>
              </a:spcAft>
              <a:buFont typeface="Arial" panose="020B0604020202020204" pitchFamily="34" charset="0"/>
              <a:buChar char="•"/>
            </a:pPr>
            <a:r>
              <a:rPr lang="en-US" dirty="0" smtClean="0"/>
              <a:t>College credit option - $100 – Tulane University</a:t>
            </a:r>
          </a:p>
          <a:p>
            <a:pPr marL="171450" lvl="0" indent="-171450">
              <a:spcBef>
                <a:spcPts val="0"/>
              </a:spcBef>
              <a:spcAft>
                <a:spcPts val="0"/>
              </a:spcAft>
              <a:buFont typeface="Arial" panose="020B0604020202020204" pitchFamily="34" charset="0"/>
              <a:buChar char="•"/>
            </a:pPr>
            <a:r>
              <a:rPr lang="en-US" dirty="0" smtClean="0"/>
              <a:t>Students </a:t>
            </a:r>
            <a:r>
              <a:rPr lang="en-US" dirty="0" smtClean="0"/>
              <a:t>receive 2 transcripts in the mail</a:t>
            </a:r>
          </a:p>
          <a:p>
            <a:pPr marL="171450" lvl="0" indent="-171450">
              <a:spcBef>
                <a:spcPts val="0"/>
              </a:spcBef>
              <a:spcAft>
                <a:spcPts val="0"/>
              </a:spcAft>
              <a:buFont typeface="Arial" panose="020B0604020202020204" pitchFamily="34" charset="0"/>
              <a:buChar char="•"/>
            </a:pPr>
            <a:r>
              <a:rPr lang="en-US" dirty="0" smtClean="0"/>
              <a:t>For students who participate the Language program, students earn 4 credits that can be transferred to most colleges.</a:t>
            </a:r>
          </a:p>
          <a:p>
            <a:pPr marL="171450" lvl="0" indent="-171450">
              <a:spcBef>
                <a:spcPts val="0"/>
              </a:spcBef>
              <a:spcAft>
                <a:spcPts val="0"/>
              </a:spcAft>
              <a:buFont typeface="Arial" panose="020B0604020202020204" pitchFamily="34" charset="0"/>
              <a:buChar char="•"/>
            </a:pPr>
            <a:r>
              <a:rPr lang="en-US" dirty="0" smtClean="0"/>
              <a:t>Community service credit can also be earned.</a:t>
            </a:r>
            <a:endParaRPr dirty="0"/>
          </a:p>
        </p:txBody>
      </p:sp>
      <p:sp>
        <p:nvSpPr>
          <p:cNvPr id="134" name="Shape 134"/>
          <p:cNvSpPr>
            <a:spLocks noGrp="1" noRot="1" noChangeAspect="1"/>
          </p:cNvSpPr>
          <p:nvPr>
            <p:ph type="sldImg" idx="2"/>
          </p:nvPr>
        </p:nvSpPr>
        <p:spPr>
          <a:xfrm>
            <a:off x="717550" y="1162050"/>
            <a:ext cx="5575300" cy="31369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Shape 139"/>
          <p:cNvSpPr txBox="1">
            <a:spLocks noGrp="1"/>
          </p:cNvSpPr>
          <p:nvPr>
            <p:ph type="body" idx="1"/>
          </p:nvPr>
        </p:nvSpPr>
        <p:spPr>
          <a:xfrm>
            <a:off x="701040" y="4473892"/>
            <a:ext cx="5608320" cy="3660458"/>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dirty="0" smtClean="0"/>
              <a:t>Katie</a:t>
            </a:r>
          </a:p>
          <a:p>
            <a:pPr marL="0" lvl="0" indent="0">
              <a:spcBef>
                <a:spcPts val="0"/>
              </a:spcBef>
              <a:spcAft>
                <a:spcPts val="0"/>
              </a:spcAft>
              <a:buNone/>
            </a:pPr>
            <a:endParaRPr lang="en-US" dirty="0"/>
          </a:p>
          <a:p>
            <a:pPr marL="0" lvl="0" indent="0">
              <a:spcBef>
                <a:spcPts val="0"/>
              </a:spcBef>
              <a:spcAft>
                <a:spcPts val="0"/>
              </a:spcAft>
              <a:buNone/>
            </a:pPr>
            <a:r>
              <a:rPr lang="en-US" dirty="0" smtClean="0"/>
              <a:t>-When </a:t>
            </a:r>
            <a:r>
              <a:rPr lang="en-US" dirty="0"/>
              <a:t>applying to college, admissions offices look for activities like studying abroad and being in a foreign country </a:t>
            </a:r>
            <a:endParaRPr dirty="0"/>
          </a:p>
          <a:p>
            <a:pPr marL="0" lvl="0" indent="0">
              <a:spcBef>
                <a:spcPts val="0"/>
              </a:spcBef>
              <a:spcAft>
                <a:spcPts val="0"/>
              </a:spcAft>
              <a:buNone/>
            </a:pPr>
            <a:endParaRPr lang="en-US" dirty="0" smtClean="0"/>
          </a:p>
          <a:p>
            <a:pPr marL="0" lvl="0" indent="0">
              <a:spcBef>
                <a:spcPts val="0"/>
              </a:spcBef>
              <a:spcAft>
                <a:spcPts val="0"/>
              </a:spcAft>
              <a:buNone/>
            </a:pPr>
            <a:r>
              <a:rPr lang="en-US" dirty="0" smtClean="0"/>
              <a:t>-</a:t>
            </a:r>
            <a:r>
              <a:rPr lang="en-US" dirty="0"/>
              <a:t>Colleges prefer well-rounded students who’ve had experiences in a difficult situations and different cultures</a:t>
            </a:r>
            <a:endParaRPr dirty="0"/>
          </a:p>
          <a:p>
            <a:pPr marL="0" lvl="0" indent="0">
              <a:spcBef>
                <a:spcPts val="0"/>
              </a:spcBef>
              <a:spcAft>
                <a:spcPts val="0"/>
              </a:spcAft>
              <a:buNone/>
            </a:pPr>
            <a:endParaRPr lang="en-US" dirty="0" smtClean="0"/>
          </a:p>
          <a:p>
            <a:pPr marL="0" lvl="0" indent="0">
              <a:spcBef>
                <a:spcPts val="0"/>
              </a:spcBef>
              <a:spcAft>
                <a:spcPts val="0"/>
              </a:spcAft>
              <a:buNone/>
            </a:pPr>
            <a:r>
              <a:rPr lang="en-US" dirty="0" smtClean="0"/>
              <a:t>-</a:t>
            </a:r>
            <a:r>
              <a:rPr lang="en-US" dirty="0"/>
              <a:t>This experience helped with my college essay </a:t>
            </a:r>
            <a:endParaRPr dirty="0"/>
          </a:p>
        </p:txBody>
      </p:sp>
      <p:sp>
        <p:nvSpPr>
          <p:cNvPr id="140" name="Shape 140"/>
          <p:cNvSpPr>
            <a:spLocks noGrp="1" noRot="1" noChangeAspect="1"/>
          </p:cNvSpPr>
          <p:nvPr>
            <p:ph type="sldImg" idx="2"/>
          </p:nvPr>
        </p:nvSpPr>
        <p:spPr>
          <a:xfrm>
            <a:off x="717550" y="1162050"/>
            <a:ext cx="5575300" cy="31369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6"/>
        <p:cNvGrpSpPr/>
        <p:nvPr/>
      </p:nvGrpSpPr>
      <p:grpSpPr>
        <a:xfrm>
          <a:off x="0" y="0"/>
          <a:ext cx="0" cy="0"/>
          <a:chOff x="0" y="0"/>
          <a:chExt cx="0" cy="0"/>
        </a:xfrm>
      </p:grpSpPr>
      <p:sp>
        <p:nvSpPr>
          <p:cNvPr id="17" name="Shape 17"/>
          <p:cNvSpPr/>
          <p:nvPr/>
        </p:nvSpPr>
        <p:spPr>
          <a:xfrm>
            <a:off x="231140" y="243840"/>
            <a:ext cx="11724640" cy="6377939"/>
          </a:xfrm>
          <a:prstGeom prst="rect">
            <a:avLst/>
          </a:prstGeom>
          <a:solidFill>
            <a:schemeClr val="accent1"/>
          </a:solidFill>
          <a:ln w="127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8" name="Shape 18"/>
          <p:cNvSpPr txBox="1">
            <a:spLocks noGrp="1"/>
          </p:cNvSpPr>
          <p:nvPr>
            <p:ph type="ctrTitle"/>
          </p:nvPr>
        </p:nvSpPr>
        <p:spPr>
          <a:xfrm>
            <a:off x="1109980" y="882376"/>
            <a:ext cx="9966960" cy="2926080"/>
          </a:xfrm>
          <a:prstGeom prst="rect">
            <a:avLst/>
          </a:prstGeom>
          <a:noFill/>
          <a:ln>
            <a:noFill/>
          </a:ln>
        </p:spPr>
        <p:txBody>
          <a:bodyPr spcFirstLastPara="1" wrap="square" lIns="91425" tIns="91425" rIns="91425" bIns="91425" anchor="b" anchorCtr="0"/>
          <a:lstStyle>
            <a:lvl1pPr marR="0" lvl="0" algn="ctr" rtl="0">
              <a:lnSpc>
                <a:spcPct val="85000"/>
              </a:lnSpc>
              <a:spcBef>
                <a:spcPts val="0"/>
              </a:spcBef>
              <a:spcAft>
                <a:spcPts val="0"/>
              </a:spcAft>
              <a:buClr>
                <a:srgbClr val="FFFFFF"/>
              </a:buClr>
              <a:buSzPts val="7200"/>
              <a:buFont typeface="Corbel"/>
              <a:buNone/>
              <a:defRPr sz="7200" b="1" i="0" u="none" strike="noStrike" cap="none">
                <a:solidFill>
                  <a:srgbClr val="FFFFFF"/>
                </a:solidFill>
                <a:latin typeface="Corbel"/>
                <a:ea typeface="Corbel"/>
                <a:cs typeface="Corbel"/>
                <a:sym typeface="Corbe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9" name="Shape 19"/>
          <p:cNvSpPr txBox="1">
            <a:spLocks noGrp="1"/>
          </p:cNvSpPr>
          <p:nvPr>
            <p:ph type="subTitle" idx="1"/>
          </p:nvPr>
        </p:nvSpPr>
        <p:spPr>
          <a:xfrm>
            <a:off x="1709530" y="3869634"/>
            <a:ext cx="8767860" cy="1388165"/>
          </a:xfrm>
          <a:prstGeom prst="rect">
            <a:avLst/>
          </a:prstGeom>
          <a:noFill/>
          <a:ln>
            <a:noFill/>
          </a:ln>
        </p:spPr>
        <p:txBody>
          <a:bodyPr spcFirstLastPara="1" wrap="square" lIns="91425" tIns="91425" rIns="91425" bIns="91425" anchor="t" anchorCtr="0"/>
          <a:lstStyle>
            <a:lvl1pPr marR="0" lvl="0" algn="ctr" rtl="0">
              <a:lnSpc>
                <a:spcPct val="90000"/>
              </a:lnSpc>
              <a:spcBef>
                <a:spcPts val="1400"/>
              </a:spcBef>
              <a:spcAft>
                <a:spcPts val="0"/>
              </a:spcAft>
              <a:buClr>
                <a:schemeClr val="accent1"/>
              </a:buClr>
              <a:buSzPts val="1760"/>
              <a:buFont typeface="Corbel"/>
              <a:buNone/>
              <a:defRPr sz="2200" b="0" i="0" u="none" strike="noStrike" cap="none">
                <a:solidFill>
                  <a:srgbClr val="FFFFFF"/>
                </a:solidFill>
                <a:latin typeface="Corbel"/>
                <a:ea typeface="Corbel"/>
                <a:cs typeface="Corbel"/>
                <a:sym typeface="Corbel"/>
              </a:defRPr>
            </a:lvl1pPr>
            <a:lvl2pPr marR="0" lvl="1" algn="ctr" rtl="0">
              <a:lnSpc>
                <a:spcPct val="90000"/>
              </a:lnSpc>
              <a:spcBef>
                <a:spcPts val="200"/>
              </a:spcBef>
              <a:spcAft>
                <a:spcPts val="0"/>
              </a:spcAft>
              <a:buClr>
                <a:schemeClr val="accent1"/>
              </a:buClr>
              <a:buSzPts val="1760"/>
              <a:buFont typeface="Corbel"/>
              <a:buNone/>
              <a:defRPr sz="2200" b="0" i="0" u="none" strike="noStrike" cap="none">
                <a:solidFill>
                  <a:schemeClr val="accent1"/>
                </a:solidFill>
                <a:latin typeface="Corbel"/>
                <a:ea typeface="Corbel"/>
                <a:cs typeface="Corbel"/>
                <a:sym typeface="Corbel"/>
              </a:defRPr>
            </a:lvl2pPr>
            <a:lvl3pPr marR="0" lvl="2" algn="ctr" rtl="0">
              <a:lnSpc>
                <a:spcPct val="90000"/>
              </a:lnSpc>
              <a:spcBef>
                <a:spcPts val="400"/>
              </a:spcBef>
              <a:spcAft>
                <a:spcPts val="0"/>
              </a:spcAft>
              <a:buClr>
                <a:schemeClr val="accent1"/>
              </a:buClr>
              <a:buSzPts val="1760"/>
              <a:buFont typeface="Corbel"/>
              <a:buNone/>
              <a:defRPr sz="2200" b="0" i="0" u="none" strike="noStrike" cap="none">
                <a:solidFill>
                  <a:schemeClr val="accent1"/>
                </a:solidFill>
                <a:latin typeface="Corbel"/>
                <a:ea typeface="Corbel"/>
                <a:cs typeface="Corbel"/>
                <a:sym typeface="Corbel"/>
              </a:defRPr>
            </a:lvl3pPr>
            <a:lvl4pPr marR="0" lvl="3" algn="ctr" rtl="0">
              <a:lnSpc>
                <a:spcPct val="90000"/>
              </a:lnSpc>
              <a:spcBef>
                <a:spcPts val="400"/>
              </a:spcBef>
              <a:spcAft>
                <a:spcPts val="0"/>
              </a:spcAft>
              <a:buClr>
                <a:schemeClr val="accent1"/>
              </a:buClr>
              <a:buSzPts val="1600"/>
              <a:buFont typeface="Corbel"/>
              <a:buNone/>
              <a:defRPr sz="2000" b="0" i="0" u="none" strike="noStrike" cap="none">
                <a:solidFill>
                  <a:schemeClr val="accent1"/>
                </a:solidFill>
                <a:latin typeface="Corbel"/>
                <a:ea typeface="Corbel"/>
                <a:cs typeface="Corbel"/>
                <a:sym typeface="Corbel"/>
              </a:defRPr>
            </a:lvl4pPr>
            <a:lvl5pPr marR="0" lvl="4" algn="ctr" rtl="0">
              <a:lnSpc>
                <a:spcPct val="90000"/>
              </a:lnSpc>
              <a:spcBef>
                <a:spcPts val="400"/>
              </a:spcBef>
              <a:spcAft>
                <a:spcPts val="0"/>
              </a:spcAft>
              <a:buClr>
                <a:schemeClr val="accent1"/>
              </a:buClr>
              <a:buSzPts val="1600"/>
              <a:buFont typeface="Corbel"/>
              <a:buNone/>
              <a:defRPr sz="2000" b="0" i="0" u="none" strike="noStrike" cap="none">
                <a:solidFill>
                  <a:schemeClr val="accent1"/>
                </a:solidFill>
                <a:latin typeface="Corbel"/>
                <a:ea typeface="Corbel"/>
                <a:cs typeface="Corbel"/>
                <a:sym typeface="Corbel"/>
              </a:defRPr>
            </a:lvl5pPr>
            <a:lvl6pPr marR="0" lvl="5" algn="ctr" rtl="0">
              <a:lnSpc>
                <a:spcPct val="90000"/>
              </a:lnSpc>
              <a:spcBef>
                <a:spcPts val="400"/>
              </a:spcBef>
              <a:spcAft>
                <a:spcPts val="0"/>
              </a:spcAft>
              <a:buClr>
                <a:schemeClr val="accent1"/>
              </a:buClr>
              <a:buSzPts val="1600"/>
              <a:buFont typeface="Corbel"/>
              <a:buNone/>
              <a:defRPr sz="2000" b="0" i="0" u="none" strike="noStrike" cap="none">
                <a:solidFill>
                  <a:schemeClr val="accent1"/>
                </a:solidFill>
                <a:latin typeface="Corbel"/>
                <a:ea typeface="Corbel"/>
                <a:cs typeface="Corbel"/>
                <a:sym typeface="Corbel"/>
              </a:defRPr>
            </a:lvl6pPr>
            <a:lvl7pPr marR="0" lvl="6" algn="ctr" rtl="0">
              <a:lnSpc>
                <a:spcPct val="90000"/>
              </a:lnSpc>
              <a:spcBef>
                <a:spcPts val="400"/>
              </a:spcBef>
              <a:spcAft>
                <a:spcPts val="0"/>
              </a:spcAft>
              <a:buClr>
                <a:schemeClr val="accent1"/>
              </a:buClr>
              <a:buSzPts val="1600"/>
              <a:buFont typeface="Corbel"/>
              <a:buNone/>
              <a:defRPr sz="2000" b="0" i="0" u="none" strike="noStrike" cap="none">
                <a:solidFill>
                  <a:schemeClr val="accent1"/>
                </a:solidFill>
                <a:latin typeface="Corbel"/>
                <a:ea typeface="Corbel"/>
                <a:cs typeface="Corbel"/>
                <a:sym typeface="Corbel"/>
              </a:defRPr>
            </a:lvl7pPr>
            <a:lvl8pPr marR="0" lvl="7" algn="ctr" rtl="0">
              <a:lnSpc>
                <a:spcPct val="90000"/>
              </a:lnSpc>
              <a:spcBef>
                <a:spcPts val="400"/>
              </a:spcBef>
              <a:spcAft>
                <a:spcPts val="0"/>
              </a:spcAft>
              <a:buClr>
                <a:schemeClr val="accent1"/>
              </a:buClr>
              <a:buSzPts val="1600"/>
              <a:buFont typeface="Corbel"/>
              <a:buNone/>
              <a:defRPr sz="2000" b="0" i="0" u="none" strike="noStrike" cap="none">
                <a:solidFill>
                  <a:schemeClr val="accent1"/>
                </a:solidFill>
                <a:latin typeface="Corbel"/>
                <a:ea typeface="Corbel"/>
                <a:cs typeface="Corbel"/>
                <a:sym typeface="Corbel"/>
              </a:defRPr>
            </a:lvl8pPr>
            <a:lvl9pPr marR="0" lvl="8" algn="ctr" rtl="0">
              <a:lnSpc>
                <a:spcPct val="90000"/>
              </a:lnSpc>
              <a:spcBef>
                <a:spcPts val="400"/>
              </a:spcBef>
              <a:spcAft>
                <a:spcPts val="400"/>
              </a:spcAft>
              <a:buClr>
                <a:schemeClr val="accent1"/>
              </a:buClr>
              <a:buSzPts val="1600"/>
              <a:buFont typeface="Corbel"/>
              <a:buNone/>
              <a:defRPr sz="2000" b="0" i="0" u="none" strike="noStrike" cap="none">
                <a:solidFill>
                  <a:schemeClr val="accent1"/>
                </a:solidFill>
                <a:latin typeface="Corbel"/>
                <a:ea typeface="Corbel"/>
                <a:cs typeface="Corbel"/>
                <a:sym typeface="Corbel"/>
              </a:defRPr>
            </a:lvl9pPr>
          </a:lstStyle>
          <a:p>
            <a:endParaRPr/>
          </a:p>
        </p:txBody>
      </p:sp>
      <p:sp>
        <p:nvSpPr>
          <p:cNvPr id="20" name="Shape 20"/>
          <p:cNvSpPr txBox="1">
            <a:spLocks noGrp="1"/>
          </p:cNvSpPr>
          <p:nvPr>
            <p:ph type="dt" idx="10"/>
          </p:nvPr>
        </p:nvSpPr>
        <p:spPr>
          <a:xfrm>
            <a:off x="1142996" y="6223828"/>
            <a:ext cx="2329074" cy="365125"/>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1200" b="0" i="0" u="none" strike="noStrike" cap="none">
                <a:solidFill>
                  <a:srgbClr val="FFFFFF"/>
                </a:solidFill>
                <a:latin typeface="Corbel"/>
                <a:ea typeface="Corbel"/>
                <a:cs typeface="Corbel"/>
                <a:sym typeface="Corbel"/>
              </a:defRPr>
            </a:lvl1pPr>
            <a:lvl2pPr marR="0" lvl="1" algn="l" rtl="0">
              <a:spcBef>
                <a:spcPts val="0"/>
              </a:spcBef>
              <a:spcAft>
                <a:spcPts val="0"/>
              </a:spcAft>
              <a:buSzPts val="1400"/>
              <a:buNone/>
              <a:defRPr sz="1800" b="0" i="0" u="none" strike="noStrike" cap="none">
                <a:solidFill>
                  <a:schemeClr val="dk1"/>
                </a:solidFill>
                <a:latin typeface="Corbel"/>
                <a:ea typeface="Corbel"/>
                <a:cs typeface="Corbel"/>
                <a:sym typeface="Corbel"/>
              </a:defRPr>
            </a:lvl2pPr>
            <a:lvl3pPr marR="0" lvl="2" algn="l" rtl="0">
              <a:spcBef>
                <a:spcPts val="0"/>
              </a:spcBef>
              <a:spcAft>
                <a:spcPts val="0"/>
              </a:spcAft>
              <a:buSzPts val="1400"/>
              <a:buNone/>
              <a:defRPr sz="1800" b="0" i="0" u="none" strike="noStrike" cap="none">
                <a:solidFill>
                  <a:schemeClr val="dk1"/>
                </a:solidFill>
                <a:latin typeface="Corbel"/>
                <a:ea typeface="Corbel"/>
                <a:cs typeface="Corbel"/>
                <a:sym typeface="Corbel"/>
              </a:defRPr>
            </a:lvl3pPr>
            <a:lvl4pPr marR="0" lvl="3" algn="l" rtl="0">
              <a:spcBef>
                <a:spcPts val="0"/>
              </a:spcBef>
              <a:spcAft>
                <a:spcPts val="0"/>
              </a:spcAft>
              <a:buSzPts val="1400"/>
              <a:buNone/>
              <a:defRPr sz="1800" b="0" i="0" u="none" strike="noStrike" cap="none">
                <a:solidFill>
                  <a:schemeClr val="dk1"/>
                </a:solidFill>
                <a:latin typeface="Corbel"/>
                <a:ea typeface="Corbel"/>
                <a:cs typeface="Corbel"/>
                <a:sym typeface="Corbel"/>
              </a:defRPr>
            </a:lvl4pPr>
            <a:lvl5pPr marR="0" lvl="4" algn="l" rtl="0">
              <a:spcBef>
                <a:spcPts val="0"/>
              </a:spcBef>
              <a:spcAft>
                <a:spcPts val="0"/>
              </a:spcAft>
              <a:buSzPts val="1400"/>
              <a:buNone/>
              <a:defRPr sz="1800" b="0" i="0" u="none" strike="noStrike" cap="none">
                <a:solidFill>
                  <a:schemeClr val="dk1"/>
                </a:solidFill>
                <a:latin typeface="Corbel"/>
                <a:ea typeface="Corbel"/>
                <a:cs typeface="Corbel"/>
                <a:sym typeface="Corbel"/>
              </a:defRPr>
            </a:lvl5pPr>
            <a:lvl6pPr marR="0" lvl="5" algn="l" rtl="0">
              <a:spcBef>
                <a:spcPts val="0"/>
              </a:spcBef>
              <a:spcAft>
                <a:spcPts val="0"/>
              </a:spcAft>
              <a:buSzPts val="1400"/>
              <a:buNone/>
              <a:defRPr sz="1800" b="0" i="0" u="none" strike="noStrike" cap="none">
                <a:solidFill>
                  <a:schemeClr val="dk1"/>
                </a:solidFill>
                <a:latin typeface="Corbel"/>
                <a:ea typeface="Corbel"/>
                <a:cs typeface="Corbel"/>
                <a:sym typeface="Corbel"/>
              </a:defRPr>
            </a:lvl6pPr>
            <a:lvl7pPr marR="0" lvl="6" algn="l" rtl="0">
              <a:spcBef>
                <a:spcPts val="0"/>
              </a:spcBef>
              <a:spcAft>
                <a:spcPts val="0"/>
              </a:spcAft>
              <a:buSzPts val="1400"/>
              <a:buNone/>
              <a:defRPr sz="1800" b="0" i="0" u="none" strike="noStrike" cap="none">
                <a:solidFill>
                  <a:schemeClr val="dk1"/>
                </a:solidFill>
                <a:latin typeface="Corbel"/>
                <a:ea typeface="Corbel"/>
                <a:cs typeface="Corbel"/>
                <a:sym typeface="Corbel"/>
              </a:defRPr>
            </a:lvl7pPr>
            <a:lvl8pPr marR="0" lvl="7" algn="l" rtl="0">
              <a:spcBef>
                <a:spcPts val="0"/>
              </a:spcBef>
              <a:spcAft>
                <a:spcPts val="0"/>
              </a:spcAft>
              <a:buSzPts val="1400"/>
              <a:buNone/>
              <a:defRPr sz="1800" b="0" i="0" u="none" strike="noStrike" cap="none">
                <a:solidFill>
                  <a:schemeClr val="dk1"/>
                </a:solidFill>
                <a:latin typeface="Corbel"/>
                <a:ea typeface="Corbel"/>
                <a:cs typeface="Corbel"/>
                <a:sym typeface="Corbel"/>
              </a:defRPr>
            </a:lvl8pPr>
            <a:lvl9pPr marR="0" lvl="8" algn="l" rtl="0">
              <a:spcBef>
                <a:spcPts val="0"/>
              </a:spcBef>
              <a:spcAft>
                <a:spcPts val="0"/>
              </a:spcAft>
              <a:buSzPts val="1400"/>
              <a:buNone/>
              <a:defRPr sz="1800" b="0" i="0" u="none" strike="noStrike" cap="none">
                <a:solidFill>
                  <a:schemeClr val="dk1"/>
                </a:solidFill>
                <a:latin typeface="Corbel"/>
                <a:ea typeface="Corbel"/>
                <a:cs typeface="Corbel"/>
                <a:sym typeface="Corbel"/>
              </a:defRPr>
            </a:lvl9pPr>
          </a:lstStyle>
          <a:p>
            <a:endParaRPr/>
          </a:p>
        </p:txBody>
      </p:sp>
      <p:sp>
        <p:nvSpPr>
          <p:cNvPr id="21" name="Shape 21"/>
          <p:cNvSpPr txBox="1">
            <a:spLocks noGrp="1"/>
          </p:cNvSpPr>
          <p:nvPr>
            <p:ph type="ftr" idx="11"/>
          </p:nvPr>
        </p:nvSpPr>
        <p:spPr>
          <a:xfrm>
            <a:off x="3949148" y="6223828"/>
            <a:ext cx="4717774"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b="0" i="0" u="none" strike="noStrike" cap="none">
                <a:solidFill>
                  <a:srgbClr val="FFFFFF"/>
                </a:solidFill>
                <a:latin typeface="Corbel"/>
                <a:ea typeface="Corbel"/>
                <a:cs typeface="Corbel"/>
                <a:sym typeface="Corbel"/>
              </a:defRPr>
            </a:lvl1pPr>
            <a:lvl2pPr marR="0" lvl="1" algn="l" rtl="0">
              <a:spcBef>
                <a:spcPts val="0"/>
              </a:spcBef>
              <a:spcAft>
                <a:spcPts val="0"/>
              </a:spcAft>
              <a:buSzPts val="1400"/>
              <a:buNone/>
              <a:defRPr sz="1800" b="0" i="0" u="none" strike="noStrike" cap="none">
                <a:solidFill>
                  <a:schemeClr val="dk1"/>
                </a:solidFill>
                <a:latin typeface="Corbel"/>
                <a:ea typeface="Corbel"/>
                <a:cs typeface="Corbel"/>
                <a:sym typeface="Corbel"/>
              </a:defRPr>
            </a:lvl2pPr>
            <a:lvl3pPr marR="0" lvl="2" algn="l" rtl="0">
              <a:spcBef>
                <a:spcPts val="0"/>
              </a:spcBef>
              <a:spcAft>
                <a:spcPts val="0"/>
              </a:spcAft>
              <a:buSzPts val="1400"/>
              <a:buNone/>
              <a:defRPr sz="1800" b="0" i="0" u="none" strike="noStrike" cap="none">
                <a:solidFill>
                  <a:schemeClr val="dk1"/>
                </a:solidFill>
                <a:latin typeface="Corbel"/>
                <a:ea typeface="Corbel"/>
                <a:cs typeface="Corbel"/>
                <a:sym typeface="Corbel"/>
              </a:defRPr>
            </a:lvl3pPr>
            <a:lvl4pPr marR="0" lvl="3" algn="l" rtl="0">
              <a:spcBef>
                <a:spcPts val="0"/>
              </a:spcBef>
              <a:spcAft>
                <a:spcPts val="0"/>
              </a:spcAft>
              <a:buSzPts val="1400"/>
              <a:buNone/>
              <a:defRPr sz="1800" b="0" i="0" u="none" strike="noStrike" cap="none">
                <a:solidFill>
                  <a:schemeClr val="dk1"/>
                </a:solidFill>
                <a:latin typeface="Corbel"/>
                <a:ea typeface="Corbel"/>
                <a:cs typeface="Corbel"/>
                <a:sym typeface="Corbel"/>
              </a:defRPr>
            </a:lvl4pPr>
            <a:lvl5pPr marR="0" lvl="4" algn="l" rtl="0">
              <a:spcBef>
                <a:spcPts val="0"/>
              </a:spcBef>
              <a:spcAft>
                <a:spcPts val="0"/>
              </a:spcAft>
              <a:buSzPts val="1400"/>
              <a:buNone/>
              <a:defRPr sz="1800" b="0" i="0" u="none" strike="noStrike" cap="none">
                <a:solidFill>
                  <a:schemeClr val="dk1"/>
                </a:solidFill>
                <a:latin typeface="Corbel"/>
                <a:ea typeface="Corbel"/>
                <a:cs typeface="Corbel"/>
                <a:sym typeface="Corbel"/>
              </a:defRPr>
            </a:lvl5pPr>
            <a:lvl6pPr marR="0" lvl="5" algn="l" rtl="0">
              <a:spcBef>
                <a:spcPts val="0"/>
              </a:spcBef>
              <a:spcAft>
                <a:spcPts val="0"/>
              </a:spcAft>
              <a:buSzPts val="1400"/>
              <a:buNone/>
              <a:defRPr sz="1800" b="0" i="0" u="none" strike="noStrike" cap="none">
                <a:solidFill>
                  <a:schemeClr val="dk1"/>
                </a:solidFill>
                <a:latin typeface="Corbel"/>
                <a:ea typeface="Corbel"/>
                <a:cs typeface="Corbel"/>
                <a:sym typeface="Corbel"/>
              </a:defRPr>
            </a:lvl6pPr>
            <a:lvl7pPr marR="0" lvl="6" algn="l" rtl="0">
              <a:spcBef>
                <a:spcPts val="0"/>
              </a:spcBef>
              <a:spcAft>
                <a:spcPts val="0"/>
              </a:spcAft>
              <a:buSzPts val="1400"/>
              <a:buNone/>
              <a:defRPr sz="1800" b="0" i="0" u="none" strike="noStrike" cap="none">
                <a:solidFill>
                  <a:schemeClr val="dk1"/>
                </a:solidFill>
                <a:latin typeface="Corbel"/>
                <a:ea typeface="Corbel"/>
                <a:cs typeface="Corbel"/>
                <a:sym typeface="Corbel"/>
              </a:defRPr>
            </a:lvl7pPr>
            <a:lvl8pPr marR="0" lvl="7" algn="l" rtl="0">
              <a:spcBef>
                <a:spcPts val="0"/>
              </a:spcBef>
              <a:spcAft>
                <a:spcPts val="0"/>
              </a:spcAft>
              <a:buSzPts val="1400"/>
              <a:buNone/>
              <a:defRPr sz="1800" b="0" i="0" u="none" strike="noStrike" cap="none">
                <a:solidFill>
                  <a:schemeClr val="dk1"/>
                </a:solidFill>
                <a:latin typeface="Corbel"/>
                <a:ea typeface="Corbel"/>
                <a:cs typeface="Corbel"/>
                <a:sym typeface="Corbel"/>
              </a:defRPr>
            </a:lvl8pPr>
            <a:lvl9pPr marR="0" lvl="8" algn="l" rtl="0">
              <a:spcBef>
                <a:spcPts val="0"/>
              </a:spcBef>
              <a:spcAft>
                <a:spcPts val="0"/>
              </a:spcAft>
              <a:buSzPts val="1400"/>
              <a:buNone/>
              <a:defRPr sz="1800" b="0" i="0" u="none" strike="noStrike" cap="none">
                <a:solidFill>
                  <a:schemeClr val="dk1"/>
                </a:solidFill>
                <a:latin typeface="Corbel"/>
                <a:ea typeface="Corbel"/>
                <a:cs typeface="Corbel"/>
                <a:sym typeface="Corbel"/>
              </a:defRPr>
            </a:lvl9pPr>
          </a:lstStyle>
          <a:p>
            <a:endParaRPr/>
          </a:p>
        </p:txBody>
      </p:sp>
      <p:sp>
        <p:nvSpPr>
          <p:cNvPr id="22" name="Shape 22"/>
          <p:cNvSpPr txBox="1">
            <a:spLocks noGrp="1"/>
          </p:cNvSpPr>
          <p:nvPr>
            <p:ph type="sldNum" idx="12"/>
          </p:nvPr>
        </p:nvSpPr>
        <p:spPr>
          <a:xfrm>
            <a:off x="9329530" y="6223828"/>
            <a:ext cx="1706217"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FFFFFF"/>
                </a:solidFill>
                <a:latin typeface="Corbel"/>
                <a:ea typeface="Corbel"/>
                <a:cs typeface="Corbel"/>
                <a:sym typeface="Corbel"/>
              </a:defRPr>
            </a:lvl1pPr>
            <a:lvl2pPr marL="0" marR="0" lvl="1" indent="0" algn="r" rtl="0">
              <a:spcBef>
                <a:spcPts val="0"/>
              </a:spcBef>
              <a:buNone/>
              <a:defRPr sz="1200" b="0" i="0" u="none" strike="noStrike" cap="none">
                <a:solidFill>
                  <a:srgbClr val="FFFFFF"/>
                </a:solidFill>
                <a:latin typeface="Corbel"/>
                <a:ea typeface="Corbel"/>
                <a:cs typeface="Corbel"/>
                <a:sym typeface="Corbel"/>
              </a:defRPr>
            </a:lvl2pPr>
            <a:lvl3pPr marL="0" marR="0" lvl="2" indent="0" algn="r" rtl="0">
              <a:spcBef>
                <a:spcPts val="0"/>
              </a:spcBef>
              <a:buNone/>
              <a:defRPr sz="1200" b="0" i="0" u="none" strike="noStrike" cap="none">
                <a:solidFill>
                  <a:srgbClr val="FFFFFF"/>
                </a:solidFill>
                <a:latin typeface="Corbel"/>
                <a:ea typeface="Corbel"/>
                <a:cs typeface="Corbel"/>
                <a:sym typeface="Corbel"/>
              </a:defRPr>
            </a:lvl3pPr>
            <a:lvl4pPr marL="0" marR="0" lvl="3" indent="0" algn="r" rtl="0">
              <a:spcBef>
                <a:spcPts val="0"/>
              </a:spcBef>
              <a:buNone/>
              <a:defRPr sz="1200" b="0" i="0" u="none" strike="noStrike" cap="none">
                <a:solidFill>
                  <a:srgbClr val="FFFFFF"/>
                </a:solidFill>
                <a:latin typeface="Corbel"/>
                <a:ea typeface="Corbel"/>
                <a:cs typeface="Corbel"/>
                <a:sym typeface="Corbel"/>
              </a:defRPr>
            </a:lvl4pPr>
            <a:lvl5pPr marL="0" marR="0" lvl="4" indent="0" algn="r" rtl="0">
              <a:spcBef>
                <a:spcPts val="0"/>
              </a:spcBef>
              <a:buNone/>
              <a:defRPr sz="1200" b="0" i="0" u="none" strike="noStrike" cap="none">
                <a:solidFill>
                  <a:srgbClr val="FFFFFF"/>
                </a:solidFill>
                <a:latin typeface="Corbel"/>
                <a:ea typeface="Corbel"/>
                <a:cs typeface="Corbel"/>
                <a:sym typeface="Corbel"/>
              </a:defRPr>
            </a:lvl5pPr>
            <a:lvl6pPr marL="0" marR="0" lvl="5" indent="0" algn="r" rtl="0">
              <a:spcBef>
                <a:spcPts val="0"/>
              </a:spcBef>
              <a:buNone/>
              <a:defRPr sz="1200" b="0" i="0" u="none" strike="noStrike" cap="none">
                <a:solidFill>
                  <a:srgbClr val="FFFFFF"/>
                </a:solidFill>
                <a:latin typeface="Corbel"/>
                <a:ea typeface="Corbel"/>
                <a:cs typeface="Corbel"/>
                <a:sym typeface="Corbel"/>
              </a:defRPr>
            </a:lvl6pPr>
            <a:lvl7pPr marL="0" marR="0" lvl="6" indent="0" algn="r" rtl="0">
              <a:spcBef>
                <a:spcPts val="0"/>
              </a:spcBef>
              <a:buNone/>
              <a:defRPr sz="1200" b="0" i="0" u="none" strike="noStrike" cap="none">
                <a:solidFill>
                  <a:srgbClr val="FFFFFF"/>
                </a:solidFill>
                <a:latin typeface="Corbel"/>
                <a:ea typeface="Corbel"/>
                <a:cs typeface="Corbel"/>
                <a:sym typeface="Corbel"/>
              </a:defRPr>
            </a:lvl7pPr>
            <a:lvl8pPr marL="0" marR="0" lvl="7" indent="0" algn="r" rtl="0">
              <a:spcBef>
                <a:spcPts val="0"/>
              </a:spcBef>
              <a:buNone/>
              <a:defRPr sz="1200" b="0" i="0" u="none" strike="noStrike" cap="none">
                <a:solidFill>
                  <a:srgbClr val="FFFFFF"/>
                </a:solidFill>
                <a:latin typeface="Corbel"/>
                <a:ea typeface="Corbel"/>
                <a:cs typeface="Corbel"/>
                <a:sym typeface="Corbel"/>
              </a:defRPr>
            </a:lvl8pPr>
            <a:lvl9pPr marL="0" marR="0" lvl="8" indent="0" algn="r" rtl="0">
              <a:spcBef>
                <a:spcPts val="0"/>
              </a:spcBef>
              <a:buNone/>
              <a:defRPr sz="1200" b="0" i="0" u="none" strike="noStrike" cap="none">
                <a:solidFill>
                  <a:srgbClr val="FFFFFF"/>
                </a:solidFill>
                <a:latin typeface="Corbel"/>
                <a:ea typeface="Corbel"/>
                <a:cs typeface="Corbel"/>
                <a:sym typeface="Corbel"/>
              </a:defRPr>
            </a:lvl9pPr>
          </a:lstStyle>
          <a:p>
            <a:pPr marL="0" lvl="0" indent="0">
              <a:spcBef>
                <a:spcPts val="0"/>
              </a:spcBef>
              <a:spcAft>
                <a:spcPts val="0"/>
              </a:spcAft>
              <a:buNone/>
            </a:pPr>
            <a:fld id="{00000000-1234-1234-1234-123412341234}" type="slidenum">
              <a:rPr lang="en-US"/>
              <a:t>‹#›</a:t>
            </a:fld>
            <a:endParaRPr/>
          </a:p>
        </p:txBody>
      </p:sp>
      <p:cxnSp>
        <p:nvCxnSpPr>
          <p:cNvPr id="23" name="Shape 23"/>
          <p:cNvCxnSpPr/>
          <p:nvPr/>
        </p:nvCxnSpPr>
        <p:spPr>
          <a:xfrm>
            <a:off x="1978660" y="3733800"/>
            <a:ext cx="8229601" cy="0"/>
          </a:xfrm>
          <a:prstGeom prst="straightConnector1">
            <a:avLst/>
          </a:prstGeom>
          <a:noFill/>
          <a:ln w="10000" cap="flat" cmpd="sng">
            <a:solidFill>
              <a:srgbClr val="FFFFFF"/>
            </a:solidFill>
            <a:prstDash val="solid"/>
            <a:round/>
            <a:headEnd type="none" w="sm" len="sm"/>
            <a:tailEnd type="none" w="sm" len="sm"/>
          </a:ln>
        </p:spPr>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6"/>
        <p:cNvGrpSpPr/>
        <p:nvPr/>
      </p:nvGrpSpPr>
      <p:grpSpPr>
        <a:xfrm>
          <a:off x="0" y="0"/>
          <a:ext cx="0" cy="0"/>
          <a:chOff x="0" y="0"/>
          <a:chExt cx="0" cy="0"/>
        </a:xfrm>
      </p:grpSpPr>
      <p:sp>
        <p:nvSpPr>
          <p:cNvPr id="77" name="Shape 77"/>
          <p:cNvSpPr txBox="1">
            <a:spLocks noGrp="1"/>
          </p:cNvSpPr>
          <p:nvPr>
            <p:ph type="title"/>
          </p:nvPr>
        </p:nvSpPr>
        <p:spPr>
          <a:xfrm>
            <a:off x="1143000" y="609600"/>
            <a:ext cx="9875520" cy="1356360"/>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accent1"/>
              </a:buClr>
              <a:buSzPts val="4400"/>
              <a:buFont typeface="Corbel"/>
              <a:buNone/>
              <a:defRPr sz="4400" b="0" i="0" u="none" strike="noStrike" cap="none">
                <a:solidFill>
                  <a:schemeClr val="accent1"/>
                </a:solidFill>
                <a:latin typeface="Corbel"/>
                <a:ea typeface="Corbel"/>
                <a:cs typeface="Corbel"/>
                <a:sym typeface="Corbe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8" name="Shape 78"/>
          <p:cNvSpPr txBox="1">
            <a:spLocks noGrp="1"/>
          </p:cNvSpPr>
          <p:nvPr>
            <p:ph type="body" idx="1"/>
          </p:nvPr>
        </p:nvSpPr>
        <p:spPr>
          <a:xfrm rot="5400000">
            <a:off x="4060136" y="-859735"/>
            <a:ext cx="4038600" cy="9872871"/>
          </a:xfrm>
          <a:prstGeom prst="rect">
            <a:avLst/>
          </a:prstGeom>
          <a:noFill/>
          <a:ln>
            <a:noFill/>
          </a:ln>
        </p:spPr>
        <p:txBody>
          <a:bodyPr spcFirstLastPara="1" wrap="square" lIns="91425" tIns="91425" rIns="91425" bIns="91425" anchor="t" anchorCtr="0"/>
          <a:lstStyle>
            <a:lvl1pPr marL="457200" marR="0" lvl="0" indent="-340360" algn="l" rtl="0">
              <a:lnSpc>
                <a:spcPct val="90000"/>
              </a:lnSpc>
              <a:spcBef>
                <a:spcPts val="1400"/>
              </a:spcBef>
              <a:spcAft>
                <a:spcPts val="0"/>
              </a:spcAft>
              <a:buClr>
                <a:schemeClr val="accent1"/>
              </a:buClr>
              <a:buSzPts val="1760"/>
              <a:buFont typeface="Corbel"/>
              <a:buChar char="•"/>
              <a:defRPr sz="2200" b="0" i="0" u="none" strike="noStrike" cap="none">
                <a:solidFill>
                  <a:schemeClr val="accent1"/>
                </a:solidFill>
                <a:latin typeface="Corbel"/>
                <a:ea typeface="Corbel"/>
                <a:cs typeface="Corbel"/>
                <a:sym typeface="Corbel"/>
              </a:defRPr>
            </a:lvl1pPr>
            <a:lvl2pPr marL="914400" marR="0" lvl="1" indent="-330200" algn="l" rtl="0">
              <a:lnSpc>
                <a:spcPct val="90000"/>
              </a:lnSpc>
              <a:spcBef>
                <a:spcPts val="200"/>
              </a:spcBef>
              <a:spcAft>
                <a:spcPts val="0"/>
              </a:spcAft>
              <a:buClr>
                <a:schemeClr val="accent1"/>
              </a:buClr>
              <a:buSzPts val="1600"/>
              <a:buFont typeface="Corbel"/>
              <a:buChar char="•"/>
              <a:defRPr sz="2000" b="0" i="0" u="none" strike="noStrike" cap="none">
                <a:solidFill>
                  <a:schemeClr val="accent1"/>
                </a:solidFill>
                <a:latin typeface="Corbel"/>
                <a:ea typeface="Corbel"/>
                <a:cs typeface="Corbel"/>
                <a:sym typeface="Corbel"/>
              </a:defRPr>
            </a:lvl2pPr>
            <a:lvl3pPr marL="1371600" marR="0" lvl="2" indent="-320039" algn="l" rtl="0">
              <a:lnSpc>
                <a:spcPct val="90000"/>
              </a:lnSpc>
              <a:spcBef>
                <a:spcPts val="400"/>
              </a:spcBef>
              <a:spcAft>
                <a:spcPts val="0"/>
              </a:spcAft>
              <a:buClr>
                <a:schemeClr val="accent1"/>
              </a:buClr>
              <a:buSzPts val="1440"/>
              <a:buFont typeface="Corbel"/>
              <a:buChar char="•"/>
              <a:defRPr sz="1800" b="0" i="0" u="none" strike="noStrike" cap="none">
                <a:solidFill>
                  <a:schemeClr val="accent1"/>
                </a:solidFill>
                <a:latin typeface="Corbel"/>
                <a:ea typeface="Corbel"/>
                <a:cs typeface="Corbel"/>
                <a:sym typeface="Corbel"/>
              </a:defRPr>
            </a:lvl3pPr>
            <a:lvl4pPr marL="1828800" marR="0" lvl="3" indent="-309880" algn="l" rtl="0">
              <a:lnSpc>
                <a:spcPct val="90000"/>
              </a:lnSpc>
              <a:spcBef>
                <a:spcPts val="400"/>
              </a:spcBef>
              <a:spcAft>
                <a:spcPts val="0"/>
              </a:spcAft>
              <a:buClr>
                <a:schemeClr val="accent1"/>
              </a:buClr>
              <a:buSzPts val="1280"/>
              <a:buFont typeface="Corbel"/>
              <a:buChar char="•"/>
              <a:defRPr sz="1600" b="0" i="0" u="none" strike="noStrike" cap="none">
                <a:solidFill>
                  <a:schemeClr val="accent1"/>
                </a:solidFill>
                <a:latin typeface="Corbel"/>
                <a:ea typeface="Corbel"/>
                <a:cs typeface="Corbel"/>
                <a:sym typeface="Corbel"/>
              </a:defRPr>
            </a:lvl4pPr>
            <a:lvl5pPr marL="2286000" marR="0" lvl="4" indent="-309879" algn="l" rtl="0">
              <a:lnSpc>
                <a:spcPct val="90000"/>
              </a:lnSpc>
              <a:spcBef>
                <a:spcPts val="400"/>
              </a:spcBef>
              <a:spcAft>
                <a:spcPts val="0"/>
              </a:spcAft>
              <a:buClr>
                <a:schemeClr val="accent1"/>
              </a:buClr>
              <a:buSzPts val="1280"/>
              <a:buFont typeface="Corbel"/>
              <a:buChar char="•"/>
              <a:defRPr sz="1600" b="0" i="0" u="none" strike="noStrike" cap="none">
                <a:solidFill>
                  <a:schemeClr val="accent1"/>
                </a:solidFill>
                <a:latin typeface="Corbel"/>
                <a:ea typeface="Corbel"/>
                <a:cs typeface="Corbel"/>
                <a:sym typeface="Corbel"/>
              </a:defRPr>
            </a:lvl5pPr>
            <a:lvl6pPr marL="2743200" marR="0" lvl="5" indent="-309879" algn="l" rtl="0">
              <a:lnSpc>
                <a:spcPct val="90000"/>
              </a:lnSpc>
              <a:spcBef>
                <a:spcPts val="400"/>
              </a:spcBef>
              <a:spcAft>
                <a:spcPts val="0"/>
              </a:spcAft>
              <a:buClr>
                <a:schemeClr val="accent1"/>
              </a:buClr>
              <a:buSzPts val="1280"/>
              <a:buFont typeface="Corbel"/>
              <a:buChar char="•"/>
              <a:defRPr sz="1600" b="0" i="0" u="none" strike="noStrike" cap="none">
                <a:solidFill>
                  <a:schemeClr val="accent1"/>
                </a:solidFill>
                <a:latin typeface="Corbel"/>
                <a:ea typeface="Corbel"/>
                <a:cs typeface="Corbel"/>
                <a:sym typeface="Corbel"/>
              </a:defRPr>
            </a:lvl6pPr>
            <a:lvl7pPr marL="3200400" marR="0" lvl="6" indent="-309879" algn="l" rtl="0">
              <a:lnSpc>
                <a:spcPct val="90000"/>
              </a:lnSpc>
              <a:spcBef>
                <a:spcPts val="400"/>
              </a:spcBef>
              <a:spcAft>
                <a:spcPts val="0"/>
              </a:spcAft>
              <a:buClr>
                <a:schemeClr val="accent1"/>
              </a:buClr>
              <a:buSzPts val="1280"/>
              <a:buFont typeface="Corbel"/>
              <a:buChar char="•"/>
              <a:defRPr sz="1600" b="0" i="0" u="none" strike="noStrike" cap="none">
                <a:solidFill>
                  <a:schemeClr val="accent1"/>
                </a:solidFill>
                <a:latin typeface="Corbel"/>
                <a:ea typeface="Corbel"/>
                <a:cs typeface="Corbel"/>
                <a:sym typeface="Corbel"/>
              </a:defRPr>
            </a:lvl7pPr>
            <a:lvl8pPr marL="3657600" marR="0" lvl="7" indent="-309879" algn="l" rtl="0">
              <a:lnSpc>
                <a:spcPct val="90000"/>
              </a:lnSpc>
              <a:spcBef>
                <a:spcPts val="400"/>
              </a:spcBef>
              <a:spcAft>
                <a:spcPts val="0"/>
              </a:spcAft>
              <a:buClr>
                <a:schemeClr val="accent1"/>
              </a:buClr>
              <a:buSzPts val="1280"/>
              <a:buFont typeface="Corbel"/>
              <a:buChar char="•"/>
              <a:defRPr sz="1600" b="0" i="0" u="none" strike="noStrike" cap="none">
                <a:solidFill>
                  <a:schemeClr val="accent1"/>
                </a:solidFill>
                <a:latin typeface="Corbel"/>
                <a:ea typeface="Corbel"/>
                <a:cs typeface="Corbel"/>
                <a:sym typeface="Corbel"/>
              </a:defRPr>
            </a:lvl8pPr>
            <a:lvl9pPr marL="4114800" marR="0" lvl="8" indent="-309879" algn="l" rtl="0">
              <a:lnSpc>
                <a:spcPct val="90000"/>
              </a:lnSpc>
              <a:spcBef>
                <a:spcPts val="400"/>
              </a:spcBef>
              <a:spcAft>
                <a:spcPts val="400"/>
              </a:spcAft>
              <a:buClr>
                <a:schemeClr val="accent1"/>
              </a:buClr>
              <a:buSzPts val="1280"/>
              <a:buFont typeface="Corbel"/>
              <a:buChar char="•"/>
              <a:defRPr sz="1600" b="0" i="0" u="none" strike="noStrike" cap="none">
                <a:solidFill>
                  <a:schemeClr val="accent1"/>
                </a:solidFill>
                <a:latin typeface="Corbel"/>
                <a:ea typeface="Corbel"/>
                <a:cs typeface="Corbel"/>
                <a:sym typeface="Corbel"/>
              </a:defRPr>
            </a:lvl9pPr>
          </a:lstStyle>
          <a:p>
            <a:endParaRPr/>
          </a:p>
        </p:txBody>
      </p:sp>
      <p:sp>
        <p:nvSpPr>
          <p:cNvPr id="79" name="Shape 79"/>
          <p:cNvSpPr txBox="1">
            <a:spLocks noGrp="1"/>
          </p:cNvSpPr>
          <p:nvPr>
            <p:ph type="dt" idx="10"/>
          </p:nvPr>
        </p:nvSpPr>
        <p:spPr>
          <a:xfrm>
            <a:off x="1142996" y="6223828"/>
            <a:ext cx="2329074" cy="365125"/>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1200">
                <a:solidFill>
                  <a:schemeClr val="accent1"/>
                </a:solidFill>
                <a:latin typeface="Corbel"/>
                <a:ea typeface="Corbel"/>
                <a:cs typeface="Corbel"/>
                <a:sym typeface="Corbel"/>
              </a:defRPr>
            </a:lvl1pPr>
            <a:lvl2pPr marR="0" lvl="1" algn="l" rtl="0">
              <a:spcBef>
                <a:spcPts val="0"/>
              </a:spcBef>
              <a:spcAft>
                <a:spcPts val="0"/>
              </a:spcAft>
              <a:buSzPts val="1400"/>
              <a:buNone/>
              <a:defRPr sz="1800" b="0" i="0" u="none" strike="noStrike" cap="none">
                <a:solidFill>
                  <a:schemeClr val="dk1"/>
                </a:solidFill>
                <a:latin typeface="Corbel"/>
                <a:ea typeface="Corbel"/>
                <a:cs typeface="Corbel"/>
                <a:sym typeface="Corbel"/>
              </a:defRPr>
            </a:lvl2pPr>
            <a:lvl3pPr marR="0" lvl="2" algn="l" rtl="0">
              <a:spcBef>
                <a:spcPts val="0"/>
              </a:spcBef>
              <a:spcAft>
                <a:spcPts val="0"/>
              </a:spcAft>
              <a:buSzPts val="1400"/>
              <a:buNone/>
              <a:defRPr sz="1800" b="0" i="0" u="none" strike="noStrike" cap="none">
                <a:solidFill>
                  <a:schemeClr val="dk1"/>
                </a:solidFill>
                <a:latin typeface="Corbel"/>
                <a:ea typeface="Corbel"/>
                <a:cs typeface="Corbel"/>
                <a:sym typeface="Corbel"/>
              </a:defRPr>
            </a:lvl3pPr>
            <a:lvl4pPr marR="0" lvl="3" algn="l" rtl="0">
              <a:spcBef>
                <a:spcPts val="0"/>
              </a:spcBef>
              <a:spcAft>
                <a:spcPts val="0"/>
              </a:spcAft>
              <a:buSzPts val="1400"/>
              <a:buNone/>
              <a:defRPr sz="1800" b="0" i="0" u="none" strike="noStrike" cap="none">
                <a:solidFill>
                  <a:schemeClr val="dk1"/>
                </a:solidFill>
                <a:latin typeface="Corbel"/>
                <a:ea typeface="Corbel"/>
                <a:cs typeface="Corbel"/>
                <a:sym typeface="Corbel"/>
              </a:defRPr>
            </a:lvl4pPr>
            <a:lvl5pPr marR="0" lvl="4" algn="l" rtl="0">
              <a:spcBef>
                <a:spcPts val="0"/>
              </a:spcBef>
              <a:spcAft>
                <a:spcPts val="0"/>
              </a:spcAft>
              <a:buSzPts val="1400"/>
              <a:buNone/>
              <a:defRPr sz="1800" b="0" i="0" u="none" strike="noStrike" cap="none">
                <a:solidFill>
                  <a:schemeClr val="dk1"/>
                </a:solidFill>
                <a:latin typeface="Corbel"/>
                <a:ea typeface="Corbel"/>
                <a:cs typeface="Corbel"/>
                <a:sym typeface="Corbel"/>
              </a:defRPr>
            </a:lvl5pPr>
            <a:lvl6pPr marR="0" lvl="5" algn="l" rtl="0">
              <a:spcBef>
                <a:spcPts val="0"/>
              </a:spcBef>
              <a:spcAft>
                <a:spcPts val="0"/>
              </a:spcAft>
              <a:buSzPts val="1400"/>
              <a:buNone/>
              <a:defRPr sz="1800" b="0" i="0" u="none" strike="noStrike" cap="none">
                <a:solidFill>
                  <a:schemeClr val="dk1"/>
                </a:solidFill>
                <a:latin typeface="Corbel"/>
                <a:ea typeface="Corbel"/>
                <a:cs typeface="Corbel"/>
                <a:sym typeface="Corbel"/>
              </a:defRPr>
            </a:lvl6pPr>
            <a:lvl7pPr marR="0" lvl="6" algn="l" rtl="0">
              <a:spcBef>
                <a:spcPts val="0"/>
              </a:spcBef>
              <a:spcAft>
                <a:spcPts val="0"/>
              </a:spcAft>
              <a:buSzPts val="1400"/>
              <a:buNone/>
              <a:defRPr sz="1800" b="0" i="0" u="none" strike="noStrike" cap="none">
                <a:solidFill>
                  <a:schemeClr val="dk1"/>
                </a:solidFill>
                <a:latin typeface="Corbel"/>
                <a:ea typeface="Corbel"/>
                <a:cs typeface="Corbel"/>
                <a:sym typeface="Corbel"/>
              </a:defRPr>
            </a:lvl7pPr>
            <a:lvl8pPr marR="0" lvl="7" algn="l" rtl="0">
              <a:spcBef>
                <a:spcPts val="0"/>
              </a:spcBef>
              <a:spcAft>
                <a:spcPts val="0"/>
              </a:spcAft>
              <a:buSzPts val="1400"/>
              <a:buNone/>
              <a:defRPr sz="1800" b="0" i="0" u="none" strike="noStrike" cap="none">
                <a:solidFill>
                  <a:schemeClr val="dk1"/>
                </a:solidFill>
                <a:latin typeface="Corbel"/>
                <a:ea typeface="Corbel"/>
                <a:cs typeface="Corbel"/>
                <a:sym typeface="Corbel"/>
              </a:defRPr>
            </a:lvl8pPr>
            <a:lvl9pPr marR="0" lvl="8" algn="l" rtl="0">
              <a:spcBef>
                <a:spcPts val="0"/>
              </a:spcBef>
              <a:spcAft>
                <a:spcPts val="0"/>
              </a:spcAft>
              <a:buSzPts val="1400"/>
              <a:buNone/>
              <a:defRPr sz="1800" b="0" i="0" u="none" strike="noStrike" cap="none">
                <a:solidFill>
                  <a:schemeClr val="dk1"/>
                </a:solidFill>
                <a:latin typeface="Corbel"/>
                <a:ea typeface="Corbel"/>
                <a:cs typeface="Corbel"/>
                <a:sym typeface="Corbel"/>
              </a:defRPr>
            </a:lvl9pPr>
          </a:lstStyle>
          <a:p>
            <a:endParaRPr/>
          </a:p>
        </p:txBody>
      </p:sp>
      <p:sp>
        <p:nvSpPr>
          <p:cNvPr id="80" name="Shape 80"/>
          <p:cNvSpPr txBox="1">
            <a:spLocks noGrp="1"/>
          </p:cNvSpPr>
          <p:nvPr>
            <p:ph type="ftr" idx="11"/>
          </p:nvPr>
        </p:nvSpPr>
        <p:spPr>
          <a:xfrm>
            <a:off x="3949148" y="6223828"/>
            <a:ext cx="4717774"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chemeClr val="accent1"/>
                </a:solidFill>
                <a:latin typeface="Corbel"/>
                <a:ea typeface="Corbel"/>
                <a:cs typeface="Corbel"/>
                <a:sym typeface="Corbel"/>
              </a:defRPr>
            </a:lvl1pPr>
            <a:lvl2pPr marR="0" lvl="1" algn="l" rtl="0">
              <a:spcBef>
                <a:spcPts val="0"/>
              </a:spcBef>
              <a:spcAft>
                <a:spcPts val="0"/>
              </a:spcAft>
              <a:buSzPts val="1400"/>
              <a:buNone/>
              <a:defRPr sz="1800" b="0" i="0" u="none" strike="noStrike" cap="none">
                <a:solidFill>
                  <a:schemeClr val="dk1"/>
                </a:solidFill>
                <a:latin typeface="Corbel"/>
                <a:ea typeface="Corbel"/>
                <a:cs typeface="Corbel"/>
                <a:sym typeface="Corbel"/>
              </a:defRPr>
            </a:lvl2pPr>
            <a:lvl3pPr marR="0" lvl="2" algn="l" rtl="0">
              <a:spcBef>
                <a:spcPts val="0"/>
              </a:spcBef>
              <a:spcAft>
                <a:spcPts val="0"/>
              </a:spcAft>
              <a:buSzPts val="1400"/>
              <a:buNone/>
              <a:defRPr sz="1800" b="0" i="0" u="none" strike="noStrike" cap="none">
                <a:solidFill>
                  <a:schemeClr val="dk1"/>
                </a:solidFill>
                <a:latin typeface="Corbel"/>
                <a:ea typeface="Corbel"/>
                <a:cs typeface="Corbel"/>
                <a:sym typeface="Corbel"/>
              </a:defRPr>
            </a:lvl3pPr>
            <a:lvl4pPr marR="0" lvl="3" algn="l" rtl="0">
              <a:spcBef>
                <a:spcPts val="0"/>
              </a:spcBef>
              <a:spcAft>
                <a:spcPts val="0"/>
              </a:spcAft>
              <a:buSzPts val="1400"/>
              <a:buNone/>
              <a:defRPr sz="1800" b="0" i="0" u="none" strike="noStrike" cap="none">
                <a:solidFill>
                  <a:schemeClr val="dk1"/>
                </a:solidFill>
                <a:latin typeface="Corbel"/>
                <a:ea typeface="Corbel"/>
                <a:cs typeface="Corbel"/>
                <a:sym typeface="Corbel"/>
              </a:defRPr>
            </a:lvl4pPr>
            <a:lvl5pPr marR="0" lvl="4" algn="l" rtl="0">
              <a:spcBef>
                <a:spcPts val="0"/>
              </a:spcBef>
              <a:spcAft>
                <a:spcPts val="0"/>
              </a:spcAft>
              <a:buSzPts val="1400"/>
              <a:buNone/>
              <a:defRPr sz="1800" b="0" i="0" u="none" strike="noStrike" cap="none">
                <a:solidFill>
                  <a:schemeClr val="dk1"/>
                </a:solidFill>
                <a:latin typeface="Corbel"/>
                <a:ea typeface="Corbel"/>
                <a:cs typeface="Corbel"/>
                <a:sym typeface="Corbel"/>
              </a:defRPr>
            </a:lvl5pPr>
            <a:lvl6pPr marR="0" lvl="5" algn="l" rtl="0">
              <a:spcBef>
                <a:spcPts val="0"/>
              </a:spcBef>
              <a:spcAft>
                <a:spcPts val="0"/>
              </a:spcAft>
              <a:buSzPts val="1400"/>
              <a:buNone/>
              <a:defRPr sz="1800" b="0" i="0" u="none" strike="noStrike" cap="none">
                <a:solidFill>
                  <a:schemeClr val="dk1"/>
                </a:solidFill>
                <a:latin typeface="Corbel"/>
                <a:ea typeface="Corbel"/>
                <a:cs typeface="Corbel"/>
                <a:sym typeface="Corbel"/>
              </a:defRPr>
            </a:lvl6pPr>
            <a:lvl7pPr marR="0" lvl="6" algn="l" rtl="0">
              <a:spcBef>
                <a:spcPts val="0"/>
              </a:spcBef>
              <a:spcAft>
                <a:spcPts val="0"/>
              </a:spcAft>
              <a:buSzPts val="1400"/>
              <a:buNone/>
              <a:defRPr sz="1800" b="0" i="0" u="none" strike="noStrike" cap="none">
                <a:solidFill>
                  <a:schemeClr val="dk1"/>
                </a:solidFill>
                <a:latin typeface="Corbel"/>
                <a:ea typeface="Corbel"/>
                <a:cs typeface="Corbel"/>
                <a:sym typeface="Corbel"/>
              </a:defRPr>
            </a:lvl7pPr>
            <a:lvl8pPr marR="0" lvl="7" algn="l" rtl="0">
              <a:spcBef>
                <a:spcPts val="0"/>
              </a:spcBef>
              <a:spcAft>
                <a:spcPts val="0"/>
              </a:spcAft>
              <a:buSzPts val="1400"/>
              <a:buNone/>
              <a:defRPr sz="1800" b="0" i="0" u="none" strike="noStrike" cap="none">
                <a:solidFill>
                  <a:schemeClr val="dk1"/>
                </a:solidFill>
                <a:latin typeface="Corbel"/>
                <a:ea typeface="Corbel"/>
                <a:cs typeface="Corbel"/>
                <a:sym typeface="Corbel"/>
              </a:defRPr>
            </a:lvl8pPr>
            <a:lvl9pPr marR="0" lvl="8" algn="l" rtl="0">
              <a:spcBef>
                <a:spcPts val="0"/>
              </a:spcBef>
              <a:spcAft>
                <a:spcPts val="0"/>
              </a:spcAft>
              <a:buSzPts val="1400"/>
              <a:buNone/>
              <a:defRPr sz="1800" b="0" i="0" u="none" strike="noStrike" cap="none">
                <a:solidFill>
                  <a:schemeClr val="dk1"/>
                </a:solidFill>
                <a:latin typeface="Corbel"/>
                <a:ea typeface="Corbel"/>
                <a:cs typeface="Corbel"/>
                <a:sym typeface="Corbel"/>
              </a:defRPr>
            </a:lvl9pPr>
          </a:lstStyle>
          <a:p>
            <a:endParaRPr/>
          </a:p>
        </p:txBody>
      </p:sp>
      <p:sp>
        <p:nvSpPr>
          <p:cNvPr id="81" name="Shape 81"/>
          <p:cNvSpPr txBox="1">
            <a:spLocks noGrp="1"/>
          </p:cNvSpPr>
          <p:nvPr>
            <p:ph type="sldNum" idx="12"/>
          </p:nvPr>
        </p:nvSpPr>
        <p:spPr>
          <a:xfrm>
            <a:off x="9329530" y="6223828"/>
            <a:ext cx="1706217"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chemeClr val="accent1"/>
                </a:solidFill>
                <a:latin typeface="Corbel"/>
                <a:ea typeface="Corbel"/>
                <a:cs typeface="Corbel"/>
                <a:sym typeface="Corbel"/>
              </a:defRPr>
            </a:lvl1pPr>
            <a:lvl2pPr marL="0" marR="0" lvl="1" indent="0" algn="r" rtl="0">
              <a:spcBef>
                <a:spcPts val="0"/>
              </a:spcBef>
              <a:buNone/>
              <a:defRPr sz="1200">
                <a:solidFill>
                  <a:schemeClr val="accent1"/>
                </a:solidFill>
                <a:latin typeface="Corbel"/>
                <a:ea typeface="Corbel"/>
                <a:cs typeface="Corbel"/>
                <a:sym typeface="Corbel"/>
              </a:defRPr>
            </a:lvl2pPr>
            <a:lvl3pPr marL="0" marR="0" lvl="2" indent="0" algn="r" rtl="0">
              <a:spcBef>
                <a:spcPts val="0"/>
              </a:spcBef>
              <a:buNone/>
              <a:defRPr sz="1200">
                <a:solidFill>
                  <a:schemeClr val="accent1"/>
                </a:solidFill>
                <a:latin typeface="Corbel"/>
                <a:ea typeface="Corbel"/>
                <a:cs typeface="Corbel"/>
                <a:sym typeface="Corbel"/>
              </a:defRPr>
            </a:lvl3pPr>
            <a:lvl4pPr marL="0" marR="0" lvl="3" indent="0" algn="r" rtl="0">
              <a:spcBef>
                <a:spcPts val="0"/>
              </a:spcBef>
              <a:buNone/>
              <a:defRPr sz="1200">
                <a:solidFill>
                  <a:schemeClr val="accent1"/>
                </a:solidFill>
                <a:latin typeface="Corbel"/>
                <a:ea typeface="Corbel"/>
                <a:cs typeface="Corbel"/>
                <a:sym typeface="Corbel"/>
              </a:defRPr>
            </a:lvl4pPr>
            <a:lvl5pPr marL="0" marR="0" lvl="4" indent="0" algn="r" rtl="0">
              <a:spcBef>
                <a:spcPts val="0"/>
              </a:spcBef>
              <a:buNone/>
              <a:defRPr sz="1200">
                <a:solidFill>
                  <a:schemeClr val="accent1"/>
                </a:solidFill>
                <a:latin typeface="Corbel"/>
                <a:ea typeface="Corbel"/>
                <a:cs typeface="Corbel"/>
                <a:sym typeface="Corbel"/>
              </a:defRPr>
            </a:lvl5pPr>
            <a:lvl6pPr marL="0" marR="0" lvl="5" indent="0" algn="r" rtl="0">
              <a:spcBef>
                <a:spcPts val="0"/>
              </a:spcBef>
              <a:buNone/>
              <a:defRPr sz="1200">
                <a:solidFill>
                  <a:schemeClr val="accent1"/>
                </a:solidFill>
                <a:latin typeface="Corbel"/>
                <a:ea typeface="Corbel"/>
                <a:cs typeface="Corbel"/>
                <a:sym typeface="Corbel"/>
              </a:defRPr>
            </a:lvl6pPr>
            <a:lvl7pPr marL="0" marR="0" lvl="6" indent="0" algn="r" rtl="0">
              <a:spcBef>
                <a:spcPts val="0"/>
              </a:spcBef>
              <a:buNone/>
              <a:defRPr sz="1200">
                <a:solidFill>
                  <a:schemeClr val="accent1"/>
                </a:solidFill>
                <a:latin typeface="Corbel"/>
                <a:ea typeface="Corbel"/>
                <a:cs typeface="Corbel"/>
                <a:sym typeface="Corbel"/>
              </a:defRPr>
            </a:lvl7pPr>
            <a:lvl8pPr marL="0" marR="0" lvl="7" indent="0" algn="r" rtl="0">
              <a:spcBef>
                <a:spcPts val="0"/>
              </a:spcBef>
              <a:buNone/>
              <a:defRPr sz="1200">
                <a:solidFill>
                  <a:schemeClr val="accent1"/>
                </a:solidFill>
                <a:latin typeface="Corbel"/>
                <a:ea typeface="Corbel"/>
                <a:cs typeface="Corbel"/>
                <a:sym typeface="Corbel"/>
              </a:defRPr>
            </a:lvl8pPr>
            <a:lvl9pPr marL="0" marR="0" lvl="8" indent="0" algn="r" rtl="0">
              <a:spcBef>
                <a:spcPts val="0"/>
              </a:spcBef>
              <a:buNone/>
              <a:defRPr sz="1200">
                <a:solidFill>
                  <a:schemeClr val="accent1"/>
                </a:solidFill>
                <a:latin typeface="Corbel"/>
                <a:ea typeface="Corbel"/>
                <a:cs typeface="Corbel"/>
                <a:sym typeface="Corbe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2"/>
        <p:cNvGrpSpPr/>
        <p:nvPr/>
      </p:nvGrpSpPr>
      <p:grpSpPr>
        <a:xfrm>
          <a:off x="0" y="0"/>
          <a:ext cx="0" cy="0"/>
          <a:chOff x="0" y="0"/>
          <a:chExt cx="0" cy="0"/>
        </a:xfrm>
      </p:grpSpPr>
      <p:sp>
        <p:nvSpPr>
          <p:cNvPr id="83" name="Shape 83"/>
          <p:cNvSpPr txBox="1">
            <a:spLocks noGrp="1"/>
          </p:cNvSpPr>
          <p:nvPr>
            <p:ph type="title"/>
          </p:nvPr>
        </p:nvSpPr>
        <p:spPr>
          <a:xfrm rot="5400000">
            <a:off x="7181850" y="2305050"/>
            <a:ext cx="5410200" cy="2324100"/>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accent1"/>
              </a:buClr>
              <a:buSzPts val="4400"/>
              <a:buFont typeface="Corbel"/>
              <a:buNone/>
              <a:defRPr sz="4400" b="0" i="0" u="none" strike="noStrike" cap="none">
                <a:solidFill>
                  <a:schemeClr val="accent1"/>
                </a:solidFill>
                <a:latin typeface="Corbel"/>
                <a:ea typeface="Corbel"/>
                <a:cs typeface="Corbel"/>
                <a:sym typeface="Corbe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4" name="Shape 84"/>
          <p:cNvSpPr txBox="1">
            <a:spLocks noGrp="1"/>
          </p:cNvSpPr>
          <p:nvPr>
            <p:ph type="body" idx="1"/>
          </p:nvPr>
        </p:nvSpPr>
        <p:spPr>
          <a:xfrm rot="5400000">
            <a:off x="2152650" y="-247650"/>
            <a:ext cx="5410200" cy="7429500"/>
          </a:xfrm>
          <a:prstGeom prst="rect">
            <a:avLst/>
          </a:prstGeom>
          <a:noFill/>
          <a:ln>
            <a:noFill/>
          </a:ln>
        </p:spPr>
        <p:txBody>
          <a:bodyPr spcFirstLastPara="1" wrap="square" lIns="91425" tIns="91425" rIns="91425" bIns="91425" anchor="t" anchorCtr="0"/>
          <a:lstStyle>
            <a:lvl1pPr marL="457200" marR="0" lvl="0" indent="-340360" algn="l" rtl="0">
              <a:lnSpc>
                <a:spcPct val="90000"/>
              </a:lnSpc>
              <a:spcBef>
                <a:spcPts val="1400"/>
              </a:spcBef>
              <a:spcAft>
                <a:spcPts val="0"/>
              </a:spcAft>
              <a:buClr>
                <a:schemeClr val="accent1"/>
              </a:buClr>
              <a:buSzPts val="1760"/>
              <a:buFont typeface="Corbel"/>
              <a:buChar char="•"/>
              <a:defRPr sz="2200" b="0" i="0" u="none" strike="noStrike" cap="none">
                <a:solidFill>
                  <a:schemeClr val="accent1"/>
                </a:solidFill>
                <a:latin typeface="Corbel"/>
                <a:ea typeface="Corbel"/>
                <a:cs typeface="Corbel"/>
                <a:sym typeface="Corbel"/>
              </a:defRPr>
            </a:lvl1pPr>
            <a:lvl2pPr marL="914400" marR="0" lvl="1" indent="-330200" algn="l" rtl="0">
              <a:lnSpc>
                <a:spcPct val="90000"/>
              </a:lnSpc>
              <a:spcBef>
                <a:spcPts val="200"/>
              </a:spcBef>
              <a:spcAft>
                <a:spcPts val="0"/>
              </a:spcAft>
              <a:buClr>
                <a:schemeClr val="accent1"/>
              </a:buClr>
              <a:buSzPts val="1600"/>
              <a:buFont typeface="Corbel"/>
              <a:buChar char="•"/>
              <a:defRPr sz="2000" b="0" i="0" u="none" strike="noStrike" cap="none">
                <a:solidFill>
                  <a:schemeClr val="accent1"/>
                </a:solidFill>
                <a:latin typeface="Corbel"/>
                <a:ea typeface="Corbel"/>
                <a:cs typeface="Corbel"/>
                <a:sym typeface="Corbel"/>
              </a:defRPr>
            </a:lvl2pPr>
            <a:lvl3pPr marL="1371600" marR="0" lvl="2" indent="-320039" algn="l" rtl="0">
              <a:lnSpc>
                <a:spcPct val="90000"/>
              </a:lnSpc>
              <a:spcBef>
                <a:spcPts val="400"/>
              </a:spcBef>
              <a:spcAft>
                <a:spcPts val="0"/>
              </a:spcAft>
              <a:buClr>
                <a:schemeClr val="accent1"/>
              </a:buClr>
              <a:buSzPts val="1440"/>
              <a:buFont typeface="Corbel"/>
              <a:buChar char="•"/>
              <a:defRPr sz="1800" b="0" i="0" u="none" strike="noStrike" cap="none">
                <a:solidFill>
                  <a:schemeClr val="accent1"/>
                </a:solidFill>
                <a:latin typeface="Corbel"/>
                <a:ea typeface="Corbel"/>
                <a:cs typeface="Corbel"/>
                <a:sym typeface="Corbel"/>
              </a:defRPr>
            </a:lvl3pPr>
            <a:lvl4pPr marL="1828800" marR="0" lvl="3" indent="-309880" algn="l" rtl="0">
              <a:lnSpc>
                <a:spcPct val="90000"/>
              </a:lnSpc>
              <a:spcBef>
                <a:spcPts val="400"/>
              </a:spcBef>
              <a:spcAft>
                <a:spcPts val="0"/>
              </a:spcAft>
              <a:buClr>
                <a:schemeClr val="accent1"/>
              </a:buClr>
              <a:buSzPts val="1280"/>
              <a:buFont typeface="Corbel"/>
              <a:buChar char="•"/>
              <a:defRPr sz="1600" b="0" i="0" u="none" strike="noStrike" cap="none">
                <a:solidFill>
                  <a:schemeClr val="accent1"/>
                </a:solidFill>
                <a:latin typeface="Corbel"/>
                <a:ea typeface="Corbel"/>
                <a:cs typeface="Corbel"/>
                <a:sym typeface="Corbel"/>
              </a:defRPr>
            </a:lvl4pPr>
            <a:lvl5pPr marL="2286000" marR="0" lvl="4" indent="-309879" algn="l" rtl="0">
              <a:lnSpc>
                <a:spcPct val="90000"/>
              </a:lnSpc>
              <a:spcBef>
                <a:spcPts val="400"/>
              </a:spcBef>
              <a:spcAft>
                <a:spcPts val="0"/>
              </a:spcAft>
              <a:buClr>
                <a:schemeClr val="accent1"/>
              </a:buClr>
              <a:buSzPts val="1280"/>
              <a:buFont typeface="Corbel"/>
              <a:buChar char="•"/>
              <a:defRPr sz="1600" b="0" i="0" u="none" strike="noStrike" cap="none">
                <a:solidFill>
                  <a:schemeClr val="accent1"/>
                </a:solidFill>
                <a:latin typeface="Corbel"/>
                <a:ea typeface="Corbel"/>
                <a:cs typeface="Corbel"/>
                <a:sym typeface="Corbel"/>
              </a:defRPr>
            </a:lvl5pPr>
            <a:lvl6pPr marL="2743200" marR="0" lvl="5" indent="-309879" algn="l" rtl="0">
              <a:lnSpc>
                <a:spcPct val="90000"/>
              </a:lnSpc>
              <a:spcBef>
                <a:spcPts val="400"/>
              </a:spcBef>
              <a:spcAft>
                <a:spcPts val="0"/>
              </a:spcAft>
              <a:buClr>
                <a:schemeClr val="accent1"/>
              </a:buClr>
              <a:buSzPts val="1280"/>
              <a:buFont typeface="Corbel"/>
              <a:buChar char="•"/>
              <a:defRPr sz="1600" b="0" i="0" u="none" strike="noStrike" cap="none">
                <a:solidFill>
                  <a:schemeClr val="accent1"/>
                </a:solidFill>
                <a:latin typeface="Corbel"/>
                <a:ea typeface="Corbel"/>
                <a:cs typeface="Corbel"/>
                <a:sym typeface="Corbel"/>
              </a:defRPr>
            </a:lvl6pPr>
            <a:lvl7pPr marL="3200400" marR="0" lvl="6" indent="-309879" algn="l" rtl="0">
              <a:lnSpc>
                <a:spcPct val="90000"/>
              </a:lnSpc>
              <a:spcBef>
                <a:spcPts val="400"/>
              </a:spcBef>
              <a:spcAft>
                <a:spcPts val="0"/>
              </a:spcAft>
              <a:buClr>
                <a:schemeClr val="accent1"/>
              </a:buClr>
              <a:buSzPts val="1280"/>
              <a:buFont typeface="Corbel"/>
              <a:buChar char="•"/>
              <a:defRPr sz="1600" b="0" i="0" u="none" strike="noStrike" cap="none">
                <a:solidFill>
                  <a:schemeClr val="accent1"/>
                </a:solidFill>
                <a:latin typeface="Corbel"/>
                <a:ea typeface="Corbel"/>
                <a:cs typeface="Corbel"/>
                <a:sym typeface="Corbel"/>
              </a:defRPr>
            </a:lvl7pPr>
            <a:lvl8pPr marL="3657600" marR="0" lvl="7" indent="-309879" algn="l" rtl="0">
              <a:lnSpc>
                <a:spcPct val="90000"/>
              </a:lnSpc>
              <a:spcBef>
                <a:spcPts val="400"/>
              </a:spcBef>
              <a:spcAft>
                <a:spcPts val="0"/>
              </a:spcAft>
              <a:buClr>
                <a:schemeClr val="accent1"/>
              </a:buClr>
              <a:buSzPts val="1280"/>
              <a:buFont typeface="Corbel"/>
              <a:buChar char="•"/>
              <a:defRPr sz="1600" b="0" i="0" u="none" strike="noStrike" cap="none">
                <a:solidFill>
                  <a:schemeClr val="accent1"/>
                </a:solidFill>
                <a:latin typeface="Corbel"/>
                <a:ea typeface="Corbel"/>
                <a:cs typeface="Corbel"/>
                <a:sym typeface="Corbel"/>
              </a:defRPr>
            </a:lvl8pPr>
            <a:lvl9pPr marL="4114800" marR="0" lvl="8" indent="-309879" algn="l" rtl="0">
              <a:lnSpc>
                <a:spcPct val="90000"/>
              </a:lnSpc>
              <a:spcBef>
                <a:spcPts val="400"/>
              </a:spcBef>
              <a:spcAft>
                <a:spcPts val="400"/>
              </a:spcAft>
              <a:buClr>
                <a:schemeClr val="accent1"/>
              </a:buClr>
              <a:buSzPts val="1280"/>
              <a:buFont typeface="Corbel"/>
              <a:buChar char="•"/>
              <a:defRPr sz="1600" b="0" i="0" u="none" strike="noStrike" cap="none">
                <a:solidFill>
                  <a:schemeClr val="accent1"/>
                </a:solidFill>
                <a:latin typeface="Corbel"/>
                <a:ea typeface="Corbel"/>
                <a:cs typeface="Corbel"/>
                <a:sym typeface="Corbel"/>
              </a:defRPr>
            </a:lvl9pPr>
          </a:lstStyle>
          <a:p>
            <a:endParaRPr/>
          </a:p>
        </p:txBody>
      </p:sp>
      <p:sp>
        <p:nvSpPr>
          <p:cNvPr id="85" name="Shape 85"/>
          <p:cNvSpPr txBox="1">
            <a:spLocks noGrp="1"/>
          </p:cNvSpPr>
          <p:nvPr>
            <p:ph type="dt" idx="10"/>
          </p:nvPr>
        </p:nvSpPr>
        <p:spPr>
          <a:xfrm>
            <a:off x="1142996" y="6223828"/>
            <a:ext cx="2329074" cy="365125"/>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1200">
                <a:solidFill>
                  <a:schemeClr val="accent1"/>
                </a:solidFill>
                <a:latin typeface="Corbel"/>
                <a:ea typeface="Corbel"/>
                <a:cs typeface="Corbel"/>
                <a:sym typeface="Corbel"/>
              </a:defRPr>
            </a:lvl1pPr>
            <a:lvl2pPr marR="0" lvl="1" algn="l" rtl="0">
              <a:spcBef>
                <a:spcPts val="0"/>
              </a:spcBef>
              <a:spcAft>
                <a:spcPts val="0"/>
              </a:spcAft>
              <a:buSzPts val="1400"/>
              <a:buNone/>
              <a:defRPr sz="1800" b="0" i="0" u="none" strike="noStrike" cap="none">
                <a:solidFill>
                  <a:schemeClr val="dk1"/>
                </a:solidFill>
                <a:latin typeface="Corbel"/>
                <a:ea typeface="Corbel"/>
                <a:cs typeface="Corbel"/>
                <a:sym typeface="Corbel"/>
              </a:defRPr>
            </a:lvl2pPr>
            <a:lvl3pPr marR="0" lvl="2" algn="l" rtl="0">
              <a:spcBef>
                <a:spcPts val="0"/>
              </a:spcBef>
              <a:spcAft>
                <a:spcPts val="0"/>
              </a:spcAft>
              <a:buSzPts val="1400"/>
              <a:buNone/>
              <a:defRPr sz="1800" b="0" i="0" u="none" strike="noStrike" cap="none">
                <a:solidFill>
                  <a:schemeClr val="dk1"/>
                </a:solidFill>
                <a:latin typeface="Corbel"/>
                <a:ea typeface="Corbel"/>
                <a:cs typeface="Corbel"/>
                <a:sym typeface="Corbel"/>
              </a:defRPr>
            </a:lvl3pPr>
            <a:lvl4pPr marR="0" lvl="3" algn="l" rtl="0">
              <a:spcBef>
                <a:spcPts val="0"/>
              </a:spcBef>
              <a:spcAft>
                <a:spcPts val="0"/>
              </a:spcAft>
              <a:buSzPts val="1400"/>
              <a:buNone/>
              <a:defRPr sz="1800" b="0" i="0" u="none" strike="noStrike" cap="none">
                <a:solidFill>
                  <a:schemeClr val="dk1"/>
                </a:solidFill>
                <a:latin typeface="Corbel"/>
                <a:ea typeface="Corbel"/>
                <a:cs typeface="Corbel"/>
                <a:sym typeface="Corbel"/>
              </a:defRPr>
            </a:lvl4pPr>
            <a:lvl5pPr marR="0" lvl="4" algn="l" rtl="0">
              <a:spcBef>
                <a:spcPts val="0"/>
              </a:spcBef>
              <a:spcAft>
                <a:spcPts val="0"/>
              </a:spcAft>
              <a:buSzPts val="1400"/>
              <a:buNone/>
              <a:defRPr sz="1800" b="0" i="0" u="none" strike="noStrike" cap="none">
                <a:solidFill>
                  <a:schemeClr val="dk1"/>
                </a:solidFill>
                <a:latin typeface="Corbel"/>
                <a:ea typeface="Corbel"/>
                <a:cs typeface="Corbel"/>
                <a:sym typeface="Corbel"/>
              </a:defRPr>
            </a:lvl5pPr>
            <a:lvl6pPr marR="0" lvl="5" algn="l" rtl="0">
              <a:spcBef>
                <a:spcPts val="0"/>
              </a:spcBef>
              <a:spcAft>
                <a:spcPts val="0"/>
              </a:spcAft>
              <a:buSzPts val="1400"/>
              <a:buNone/>
              <a:defRPr sz="1800" b="0" i="0" u="none" strike="noStrike" cap="none">
                <a:solidFill>
                  <a:schemeClr val="dk1"/>
                </a:solidFill>
                <a:latin typeface="Corbel"/>
                <a:ea typeface="Corbel"/>
                <a:cs typeface="Corbel"/>
                <a:sym typeface="Corbel"/>
              </a:defRPr>
            </a:lvl6pPr>
            <a:lvl7pPr marR="0" lvl="6" algn="l" rtl="0">
              <a:spcBef>
                <a:spcPts val="0"/>
              </a:spcBef>
              <a:spcAft>
                <a:spcPts val="0"/>
              </a:spcAft>
              <a:buSzPts val="1400"/>
              <a:buNone/>
              <a:defRPr sz="1800" b="0" i="0" u="none" strike="noStrike" cap="none">
                <a:solidFill>
                  <a:schemeClr val="dk1"/>
                </a:solidFill>
                <a:latin typeface="Corbel"/>
                <a:ea typeface="Corbel"/>
                <a:cs typeface="Corbel"/>
                <a:sym typeface="Corbel"/>
              </a:defRPr>
            </a:lvl7pPr>
            <a:lvl8pPr marR="0" lvl="7" algn="l" rtl="0">
              <a:spcBef>
                <a:spcPts val="0"/>
              </a:spcBef>
              <a:spcAft>
                <a:spcPts val="0"/>
              </a:spcAft>
              <a:buSzPts val="1400"/>
              <a:buNone/>
              <a:defRPr sz="1800" b="0" i="0" u="none" strike="noStrike" cap="none">
                <a:solidFill>
                  <a:schemeClr val="dk1"/>
                </a:solidFill>
                <a:latin typeface="Corbel"/>
                <a:ea typeface="Corbel"/>
                <a:cs typeface="Corbel"/>
                <a:sym typeface="Corbel"/>
              </a:defRPr>
            </a:lvl8pPr>
            <a:lvl9pPr marR="0" lvl="8" algn="l" rtl="0">
              <a:spcBef>
                <a:spcPts val="0"/>
              </a:spcBef>
              <a:spcAft>
                <a:spcPts val="0"/>
              </a:spcAft>
              <a:buSzPts val="1400"/>
              <a:buNone/>
              <a:defRPr sz="1800" b="0" i="0" u="none" strike="noStrike" cap="none">
                <a:solidFill>
                  <a:schemeClr val="dk1"/>
                </a:solidFill>
                <a:latin typeface="Corbel"/>
                <a:ea typeface="Corbel"/>
                <a:cs typeface="Corbel"/>
                <a:sym typeface="Corbel"/>
              </a:defRPr>
            </a:lvl9pPr>
          </a:lstStyle>
          <a:p>
            <a:endParaRPr/>
          </a:p>
        </p:txBody>
      </p:sp>
      <p:sp>
        <p:nvSpPr>
          <p:cNvPr id="86" name="Shape 86"/>
          <p:cNvSpPr txBox="1">
            <a:spLocks noGrp="1"/>
          </p:cNvSpPr>
          <p:nvPr>
            <p:ph type="ftr" idx="11"/>
          </p:nvPr>
        </p:nvSpPr>
        <p:spPr>
          <a:xfrm>
            <a:off x="3949148" y="6223828"/>
            <a:ext cx="4717774"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chemeClr val="accent1"/>
                </a:solidFill>
                <a:latin typeface="Corbel"/>
                <a:ea typeface="Corbel"/>
                <a:cs typeface="Corbel"/>
                <a:sym typeface="Corbel"/>
              </a:defRPr>
            </a:lvl1pPr>
            <a:lvl2pPr marR="0" lvl="1" algn="l" rtl="0">
              <a:spcBef>
                <a:spcPts val="0"/>
              </a:spcBef>
              <a:spcAft>
                <a:spcPts val="0"/>
              </a:spcAft>
              <a:buSzPts val="1400"/>
              <a:buNone/>
              <a:defRPr sz="1800" b="0" i="0" u="none" strike="noStrike" cap="none">
                <a:solidFill>
                  <a:schemeClr val="dk1"/>
                </a:solidFill>
                <a:latin typeface="Corbel"/>
                <a:ea typeface="Corbel"/>
                <a:cs typeface="Corbel"/>
                <a:sym typeface="Corbel"/>
              </a:defRPr>
            </a:lvl2pPr>
            <a:lvl3pPr marR="0" lvl="2" algn="l" rtl="0">
              <a:spcBef>
                <a:spcPts val="0"/>
              </a:spcBef>
              <a:spcAft>
                <a:spcPts val="0"/>
              </a:spcAft>
              <a:buSzPts val="1400"/>
              <a:buNone/>
              <a:defRPr sz="1800" b="0" i="0" u="none" strike="noStrike" cap="none">
                <a:solidFill>
                  <a:schemeClr val="dk1"/>
                </a:solidFill>
                <a:latin typeface="Corbel"/>
                <a:ea typeface="Corbel"/>
                <a:cs typeface="Corbel"/>
                <a:sym typeface="Corbel"/>
              </a:defRPr>
            </a:lvl3pPr>
            <a:lvl4pPr marR="0" lvl="3" algn="l" rtl="0">
              <a:spcBef>
                <a:spcPts val="0"/>
              </a:spcBef>
              <a:spcAft>
                <a:spcPts val="0"/>
              </a:spcAft>
              <a:buSzPts val="1400"/>
              <a:buNone/>
              <a:defRPr sz="1800" b="0" i="0" u="none" strike="noStrike" cap="none">
                <a:solidFill>
                  <a:schemeClr val="dk1"/>
                </a:solidFill>
                <a:latin typeface="Corbel"/>
                <a:ea typeface="Corbel"/>
                <a:cs typeface="Corbel"/>
                <a:sym typeface="Corbel"/>
              </a:defRPr>
            </a:lvl4pPr>
            <a:lvl5pPr marR="0" lvl="4" algn="l" rtl="0">
              <a:spcBef>
                <a:spcPts val="0"/>
              </a:spcBef>
              <a:spcAft>
                <a:spcPts val="0"/>
              </a:spcAft>
              <a:buSzPts val="1400"/>
              <a:buNone/>
              <a:defRPr sz="1800" b="0" i="0" u="none" strike="noStrike" cap="none">
                <a:solidFill>
                  <a:schemeClr val="dk1"/>
                </a:solidFill>
                <a:latin typeface="Corbel"/>
                <a:ea typeface="Corbel"/>
                <a:cs typeface="Corbel"/>
                <a:sym typeface="Corbel"/>
              </a:defRPr>
            </a:lvl5pPr>
            <a:lvl6pPr marR="0" lvl="5" algn="l" rtl="0">
              <a:spcBef>
                <a:spcPts val="0"/>
              </a:spcBef>
              <a:spcAft>
                <a:spcPts val="0"/>
              </a:spcAft>
              <a:buSzPts val="1400"/>
              <a:buNone/>
              <a:defRPr sz="1800" b="0" i="0" u="none" strike="noStrike" cap="none">
                <a:solidFill>
                  <a:schemeClr val="dk1"/>
                </a:solidFill>
                <a:latin typeface="Corbel"/>
                <a:ea typeface="Corbel"/>
                <a:cs typeface="Corbel"/>
                <a:sym typeface="Corbel"/>
              </a:defRPr>
            </a:lvl6pPr>
            <a:lvl7pPr marR="0" lvl="6" algn="l" rtl="0">
              <a:spcBef>
                <a:spcPts val="0"/>
              </a:spcBef>
              <a:spcAft>
                <a:spcPts val="0"/>
              </a:spcAft>
              <a:buSzPts val="1400"/>
              <a:buNone/>
              <a:defRPr sz="1800" b="0" i="0" u="none" strike="noStrike" cap="none">
                <a:solidFill>
                  <a:schemeClr val="dk1"/>
                </a:solidFill>
                <a:latin typeface="Corbel"/>
                <a:ea typeface="Corbel"/>
                <a:cs typeface="Corbel"/>
                <a:sym typeface="Corbel"/>
              </a:defRPr>
            </a:lvl7pPr>
            <a:lvl8pPr marR="0" lvl="7" algn="l" rtl="0">
              <a:spcBef>
                <a:spcPts val="0"/>
              </a:spcBef>
              <a:spcAft>
                <a:spcPts val="0"/>
              </a:spcAft>
              <a:buSzPts val="1400"/>
              <a:buNone/>
              <a:defRPr sz="1800" b="0" i="0" u="none" strike="noStrike" cap="none">
                <a:solidFill>
                  <a:schemeClr val="dk1"/>
                </a:solidFill>
                <a:latin typeface="Corbel"/>
                <a:ea typeface="Corbel"/>
                <a:cs typeface="Corbel"/>
                <a:sym typeface="Corbel"/>
              </a:defRPr>
            </a:lvl8pPr>
            <a:lvl9pPr marR="0" lvl="8" algn="l" rtl="0">
              <a:spcBef>
                <a:spcPts val="0"/>
              </a:spcBef>
              <a:spcAft>
                <a:spcPts val="0"/>
              </a:spcAft>
              <a:buSzPts val="1400"/>
              <a:buNone/>
              <a:defRPr sz="1800" b="0" i="0" u="none" strike="noStrike" cap="none">
                <a:solidFill>
                  <a:schemeClr val="dk1"/>
                </a:solidFill>
                <a:latin typeface="Corbel"/>
                <a:ea typeface="Corbel"/>
                <a:cs typeface="Corbel"/>
                <a:sym typeface="Corbel"/>
              </a:defRPr>
            </a:lvl9pPr>
          </a:lstStyle>
          <a:p>
            <a:endParaRPr/>
          </a:p>
        </p:txBody>
      </p:sp>
      <p:sp>
        <p:nvSpPr>
          <p:cNvPr id="87" name="Shape 87"/>
          <p:cNvSpPr txBox="1">
            <a:spLocks noGrp="1"/>
          </p:cNvSpPr>
          <p:nvPr>
            <p:ph type="sldNum" idx="12"/>
          </p:nvPr>
        </p:nvSpPr>
        <p:spPr>
          <a:xfrm>
            <a:off x="9329530" y="6223828"/>
            <a:ext cx="1706217"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chemeClr val="accent1"/>
                </a:solidFill>
                <a:latin typeface="Corbel"/>
                <a:ea typeface="Corbel"/>
                <a:cs typeface="Corbel"/>
                <a:sym typeface="Corbel"/>
              </a:defRPr>
            </a:lvl1pPr>
            <a:lvl2pPr marL="0" marR="0" lvl="1" indent="0" algn="r" rtl="0">
              <a:spcBef>
                <a:spcPts val="0"/>
              </a:spcBef>
              <a:buNone/>
              <a:defRPr sz="1200">
                <a:solidFill>
                  <a:schemeClr val="accent1"/>
                </a:solidFill>
                <a:latin typeface="Corbel"/>
                <a:ea typeface="Corbel"/>
                <a:cs typeface="Corbel"/>
                <a:sym typeface="Corbel"/>
              </a:defRPr>
            </a:lvl2pPr>
            <a:lvl3pPr marL="0" marR="0" lvl="2" indent="0" algn="r" rtl="0">
              <a:spcBef>
                <a:spcPts val="0"/>
              </a:spcBef>
              <a:buNone/>
              <a:defRPr sz="1200">
                <a:solidFill>
                  <a:schemeClr val="accent1"/>
                </a:solidFill>
                <a:latin typeface="Corbel"/>
                <a:ea typeface="Corbel"/>
                <a:cs typeface="Corbel"/>
                <a:sym typeface="Corbel"/>
              </a:defRPr>
            </a:lvl3pPr>
            <a:lvl4pPr marL="0" marR="0" lvl="3" indent="0" algn="r" rtl="0">
              <a:spcBef>
                <a:spcPts val="0"/>
              </a:spcBef>
              <a:buNone/>
              <a:defRPr sz="1200">
                <a:solidFill>
                  <a:schemeClr val="accent1"/>
                </a:solidFill>
                <a:latin typeface="Corbel"/>
                <a:ea typeface="Corbel"/>
                <a:cs typeface="Corbel"/>
                <a:sym typeface="Corbel"/>
              </a:defRPr>
            </a:lvl4pPr>
            <a:lvl5pPr marL="0" marR="0" lvl="4" indent="0" algn="r" rtl="0">
              <a:spcBef>
                <a:spcPts val="0"/>
              </a:spcBef>
              <a:buNone/>
              <a:defRPr sz="1200">
                <a:solidFill>
                  <a:schemeClr val="accent1"/>
                </a:solidFill>
                <a:latin typeface="Corbel"/>
                <a:ea typeface="Corbel"/>
                <a:cs typeface="Corbel"/>
                <a:sym typeface="Corbel"/>
              </a:defRPr>
            </a:lvl5pPr>
            <a:lvl6pPr marL="0" marR="0" lvl="5" indent="0" algn="r" rtl="0">
              <a:spcBef>
                <a:spcPts val="0"/>
              </a:spcBef>
              <a:buNone/>
              <a:defRPr sz="1200">
                <a:solidFill>
                  <a:schemeClr val="accent1"/>
                </a:solidFill>
                <a:latin typeface="Corbel"/>
                <a:ea typeface="Corbel"/>
                <a:cs typeface="Corbel"/>
                <a:sym typeface="Corbel"/>
              </a:defRPr>
            </a:lvl6pPr>
            <a:lvl7pPr marL="0" marR="0" lvl="6" indent="0" algn="r" rtl="0">
              <a:spcBef>
                <a:spcPts val="0"/>
              </a:spcBef>
              <a:buNone/>
              <a:defRPr sz="1200">
                <a:solidFill>
                  <a:schemeClr val="accent1"/>
                </a:solidFill>
                <a:latin typeface="Corbel"/>
                <a:ea typeface="Corbel"/>
                <a:cs typeface="Corbel"/>
                <a:sym typeface="Corbel"/>
              </a:defRPr>
            </a:lvl7pPr>
            <a:lvl8pPr marL="0" marR="0" lvl="7" indent="0" algn="r" rtl="0">
              <a:spcBef>
                <a:spcPts val="0"/>
              </a:spcBef>
              <a:buNone/>
              <a:defRPr sz="1200">
                <a:solidFill>
                  <a:schemeClr val="accent1"/>
                </a:solidFill>
                <a:latin typeface="Corbel"/>
                <a:ea typeface="Corbel"/>
                <a:cs typeface="Corbel"/>
                <a:sym typeface="Corbel"/>
              </a:defRPr>
            </a:lvl8pPr>
            <a:lvl9pPr marL="0" marR="0" lvl="8" indent="0" algn="r" rtl="0">
              <a:spcBef>
                <a:spcPts val="0"/>
              </a:spcBef>
              <a:buNone/>
              <a:defRPr sz="1200">
                <a:solidFill>
                  <a:schemeClr val="accent1"/>
                </a:solidFill>
                <a:latin typeface="Corbel"/>
                <a:ea typeface="Corbel"/>
                <a:cs typeface="Corbel"/>
                <a:sym typeface="Corbe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4"/>
        <p:cNvGrpSpPr/>
        <p:nvPr/>
      </p:nvGrpSpPr>
      <p:grpSpPr>
        <a:xfrm>
          <a:off x="0" y="0"/>
          <a:ext cx="0" cy="0"/>
          <a:chOff x="0" y="0"/>
          <a:chExt cx="0" cy="0"/>
        </a:xfrm>
      </p:grpSpPr>
      <p:sp>
        <p:nvSpPr>
          <p:cNvPr id="25" name="Shape 25"/>
          <p:cNvSpPr txBox="1">
            <a:spLocks noGrp="1"/>
          </p:cNvSpPr>
          <p:nvPr>
            <p:ph type="title"/>
          </p:nvPr>
        </p:nvSpPr>
        <p:spPr>
          <a:xfrm>
            <a:off x="1143000" y="609600"/>
            <a:ext cx="9875520" cy="1356360"/>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accent1"/>
              </a:buClr>
              <a:buSzPts val="4400"/>
              <a:buFont typeface="Corbel"/>
              <a:buNone/>
              <a:defRPr sz="4400" b="0" i="0" u="none" strike="noStrike" cap="none">
                <a:solidFill>
                  <a:schemeClr val="accent1"/>
                </a:solidFill>
                <a:latin typeface="Corbel"/>
                <a:ea typeface="Corbel"/>
                <a:cs typeface="Corbel"/>
                <a:sym typeface="Corbe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6" name="Shape 26"/>
          <p:cNvSpPr txBox="1">
            <a:spLocks noGrp="1"/>
          </p:cNvSpPr>
          <p:nvPr>
            <p:ph type="body" idx="1"/>
          </p:nvPr>
        </p:nvSpPr>
        <p:spPr>
          <a:xfrm>
            <a:off x="1143000" y="2057400"/>
            <a:ext cx="9872871" cy="4038600"/>
          </a:xfrm>
          <a:prstGeom prst="rect">
            <a:avLst/>
          </a:prstGeom>
          <a:noFill/>
          <a:ln>
            <a:noFill/>
          </a:ln>
        </p:spPr>
        <p:txBody>
          <a:bodyPr spcFirstLastPara="1" wrap="square" lIns="91425" tIns="91425" rIns="91425" bIns="91425" anchor="t" anchorCtr="0"/>
          <a:lstStyle>
            <a:lvl1pPr marL="457200" marR="0" lvl="0" indent="-340360" algn="l" rtl="0">
              <a:lnSpc>
                <a:spcPct val="90000"/>
              </a:lnSpc>
              <a:spcBef>
                <a:spcPts val="1400"/>
              </a:spcBef>
              <a:spcAft>
                <a:spcPts val="0"/>
              </a:spcAft>
              <a:buClr>
                <a:schemeClr val="accent1"/>
              </a:buClr>
              <a:buSzPts val="1760"/>
              <a:buFont typeface="Corbel"/>
              <a:buChar char="•"/>
              <a:defRPr sz="2200" b="0" i="0" u="none" strike="noStrike" cap="none">
                <a:solidFill>
                  <a:schemeClr val="accent1"/>
                </a:solidFill>
                <a:latin typeface="Corbel"/>
                <a:ea typeface="Corbel"/>
                <a:cs typeface="Corbel"/>
                <a:sym typeface="Corbel"/>
              </a:defRPr>
            </a:lvl1pPr>
            <a:lvl2pPr marL="914400" marR="0" lvl="1" indent="-330200" algn="l" rtl="0">
              <a:lnSpc>
                <a:spcPct val="90000"/>
              </a:lnSpc>
              <a:spcBef>
                <a:spcPts val="200"/>
              </a:spcBef>
              <a:spcAft>
                <a:spcPts val="0"/>
              </a:spcAft>
              <a:buClr>
                <a:schemeClr val="accent1"/>
              </a:buClr>
              <a:buSzPts val="1600"/>
              <a:buFont typeface="Corbel"/>
              <a:buChar char="•"/>
              <a:defRPr sz="2000" b="0" i="0" u="none" strike="noStrike" cap="none">
                <a:solidFill>
                  <a:schemeClr val="accent1"/>
                </a:solidFill>
                <a:latin typeface="Corbel"/>
                <a:ea typeface="Corbel"/>
                <a:cs typeface="Corbel"/>
                <a:sym typeface="Corbel"/>
              </a:defRPr>
            </a:lvl2pPr>
            <a:lvl3pPr marL="1371600" marR="0" lvl="2" indent="-320039" algn="l" rtl="0">
              <a:lnSpc>
                <a:spcPct val="90000"/>
              </a:lnSpc>
              <a:spcBef>
                <a:spcPts val="400"/>
              </a:spcBef>
              <a:spcAft>
                <a:spcPts val="0"/>
              </a:spcAft>
              <a:buClr>
                <a:schemeClr val="accent1"/>
              </a:buClr>
              <a:buSzPts val="1440"/>
              <a:buFont typeface="Corbel"/>
              <a:buChar char="•"/>
              <a:defRPr sz="1800" b="0" i="0" u="none" strike="noStrike" cap="none">
                <a:solidFill>
                  <a:schemeClr val="accent1"/>
                </a:solidFill>
                <a:latin typeface="Corbel"/>
                <a:ea typeface="Corbel"/>
                <a:cs typeface="Corbel"/>
                <a:sym typeface="Corbel"/>
              </a:defRPr>
            </a:lvl3pPr>
            <a:lvl4pPr marL="1828800" marR="0" lvl="3" indent="-309880" algn="l" rtl="0">
              <a:lnSpc>
                <a:spcPct val="90000"/>
              </a:lnSpc>
              <a:spcBef>
                <a:spcPts val="400"/>
              </a:spcBef>
              <a:spcAft>
                <a:spcPts val="0"/>
              </a:spcAft>
              <a:buClr>
                <a:schemeClr val="accent1"/>
              </a:buClr>
              <a:buSzPts val="1280"/>
              <a:buFont typeface="Corbel"/>
              <a:buChar char="•"/>
              <a:defRPr sz="1600" b="0" i="0" u="none" strike="noStrike" cap="none">
                <a:solidFill>
                  <a:schemeClr val="accent1"/>
                </a:solidFill>
                <a:latin typeface="Corbel"/>
                <a:ea typeface="Corbel"/>
                <a:cs typeface="Corbel"/>
                <a:sym typeface="Corbel"/>
              </a:defRPr>
            </a:lvl4pPr>
            <a:lvl5pPr marL="2286000" marR="0" lvl="4" indent="-309879" algn="l" rtl="0">
              <a:lnSpc>
                <a:spcPct val="90000"/>
              </a:lnSpc>
              <a:spcBef>
                <a:spcPts val="400"/>
              </a:spcBef>
              <a:spcAft>
                <a:spcPts val="0"/>
              </a:spcAft>
              <a:buClr>
                <a:schemeClr val="accent1"/>
              </a:buClr>
              <a:buSzPts val="1280"/>
              <a:buFont typeface="Corbel"/>
              <a:buChar char="•"/>
              <a:defRPr sz="1600" b="0" i="0" u="none" strike="noStrike" cap="none">
                <a:solidFill>
                  <a:schemeClr val="accent1"/>
                </a:solidFill>
                <a:latin typeface="Corbel"/>
                <a:ea typeface="Corbel"/>
                <a:cs typeface="Corbel"/>
                <a:sym typeface="Corbel"/>
              </a:defRPr>
            </a:lvl5pPr>
            <a:lvl6pPr marL="2743200" marR="0" lvl="5" indent="-309879" algn="l" rtl="0">
              <a:lnSpc>
                <a:spcPct val="90000"/>
              </a:lnSpc>
              <a:spcBef>
                <a:spcPts val="400"/>
              </a:spcBef>
              <a:spcAft>
                <a:spcPts val="0"/>
              </a:spcAft>
              <a:buClr>
                <a:schemeClr val="accent1"/>
              </a:buClr>
              <a:buSzPts val="1280"/>
              <a:buFont typeface="Corbel"/>
              <a:buChar char="•"/>
              <a:defRPr sz="1600" b="0" i="0" u="none" strike="noStrike" cap="none">
                <a:solidFill>
                  <a:schemeClr val="accent1"/>
                </a:solidFill>
                <a:latin typeface="Corbel"/>
                <a:ea typeface="Corbel"/>
                <a:cs typeface="Corbel"/>
                <a:sym typeface="Corbel"/>
              </a:defRPr>
            </a:lvl6pPr>
            <a:lvl7pPr marL="3200400" marR="0" lvl="6" indent="-309879" algn="l" rtl="0">
              <a:lnSpc>
                <a:spcPct val="90000"/>
              </a:lnSpc>
              <a:spcBef>
                <a:spcPts val="400"/>
              </a:spcBef>
              <a:spcAft>
                <a:spcPts val="0"/>
              </a:spcAft>
              <a:buClr>
                <a:schemeClr val="accent1"/>
              </a:buClr>
              <a:buSzPts val="1280"/>
              <a:buFont typeface="Corbel"/>
              <a:buChar char="•"/>
              <a:defRPr sz="1600" b="0" i="0" u="none" strike="noStrike" cap="none">
                <a:solidFill>
                  <a:schemeClr val="accent1"/>
                </a:solidFill>
                <a:latin typeface="Corbel"/>
                <a:ea typeface="Corbel"/>
                <a:cs typeface="Corbel"/>
                <a:sym typeface="Corbel"/>
              </a:defRPr>
            </a:lvl7pPr>
            <a:lvl8pPr marL="3657600" marR="0" lvl="7" indent="-309879" algn="l" rtl="0">
              <a:lnSpc>
                <a:spcPct val="90000"/>
              </a:lnSpc>
              <a:spcBef>
                <a:spcPts val="400"/>
              </a:spcBef>
              <a:spcAft>
                <a:spcPts val="0"/>
              </a:spcAft>
              <a:buClr>
                <a:schemeClr val="accent1"/>
              </a:buClr>
              <a:buSzPts val="1280"/>
              <a:buFont typeface="Corbel"/>
              <a:buChar char="•"/>
              <a:defRPr sz="1600" b="0" i="0" u="none" strike="noStrike" cap="none">
                <a:solidFill>
                  <a:schemeClr val="accent1"/>
                </a:solidFill>
                <a:latin typeface="Corbel"/>
                <a:ea typeface="Corbel"/>
                <a:cs typeface="Corbel"/>
                <a:sym typeface="Corbel"/>
              </a:defRPr>
            </a:lvl8pPr>
            <a:lvl9pPr marL="4114800" marR="0" lvl="8" indent="-309879" algn="l" rtl="0">
              <a:lnSpc>
                <a:spcPct val="90000"/>
              </a:lnSpc>
              <a:spcBef>
                <a:spcPts val="400"/>
              </a:spcBef>
              <a:spcAft>
                <a:spcPts val="400"/>
              </a:spcAft>
              <a:buClr>
                <a:schemeClr val="accent1"/>
              </a:buClr>
              <a:buSzPts val="1280"/>
              <a:buFont typeface="Corbel"/>
              <a:buChar char="•"/>
              <a:defRPr sz="1600" b="0" i="0" u="none" strike="noStrike" cap="none">
                <a:solidFill>
                  <a:schemeClr val="accent1"/>
                </a:solidFill>
                <a:latin typeface="Corbel"/>
                <a:ea typeface="Corbel"/>
                <a:cs typeface="Corbel"/>
                <a:sym typeface="Corbel"/>
              </a:defRPr>
            </a:lvl9pPr>
          </a:lstStyle>
          <a:p>
            <a:endParaRPr/>
          </a:p>
        </p:txBody>
      </p:sp>
      <p:sp>
        <p:nvSpPr>
          <p:cNvPr id="27" name="Shape 27"/>
          <p:cNvSpPr txBox="1">
            <a:spLocks noGrp="1"/>
          </p:cNvSpPr>
          <p:nvPr>
            <p:ph type="dt" idx="10"/>
          </p:nvPr>
        </p:nvSpPr>
        <p:spPr>
          <a:xfrm>
            <a:off x="1142996" y="6223828"/>
            <a:ext cx="2329074" cy="365125"/>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1200">
                <a:solidFill>
                  <a:schemeClr val="accent1"/>
                </a:solidFill>
                <a:latin typeface="Corbel"/>
                <a:ea typeface="Corbel"/>
                <a:cs typeface="Corbel"/>
                <a:sym typeface="Corbel"/>
              </a:defRPr>
            </a:lvl1pPr>
            <a:lvl2pPr marR="0" lvl="1" algn="l" rtl="0">
              <a:spcBef>
                <a:spcPts val="0"/>
              </a:spcBef>
              <a:spcAft>
                <a:spcPts val="0"/>
              </a:spcAft>
              <a:buSzPts val="1400"/>
              <a:buNone/>
              <a:defRPr sz="1800" b="0" i="0" u="none" strike="noStrike" cap="none">
                <a:solidFill>
                  <a:schemeClr val="dk1"/>
                </a:solidFill>
                <a:latin typeface="Corbel"/>
                <a:ea typeface="Corbel"/>
                <a:cs typeface="Corbel"/>
                <a:sym typeface="Corbel"/>
              </a:defRPr>
            </a:lvl2pPr>
            <a:lvl3pPr marR="0" lvl="2" algn="l" rtl="0">
              <a:spcBef>
                <a:spcPts val="0"/>
              </a:spcBef>
              <a:spcAft>
                <a:spcPts val="0"/>
              </a:spcAft>
              <a:buSzPts val="1400"/>
              <a:buNone/>
              <a:defRPr sz="1800" b="0" i="0" u="none" strike="noStrike" cap="none">
                <a:solidFill>
                  <a:schemeClr val="dk1"/>
                </a:solidFill>
                <a:latin typeface="Corbel"/>
                <a:ea typeface="Corbel"/>
                <a:cs typeface="Corbel"/>
                <a:sym typeface="Corbel"/>
              </a:defRPr>
            </a:lvl3pPr>
            <a:lvl4pPr marR="0" lvl="3" algn="l" rtl="0">
              <a:spcBef>
                <a:spcPts val="0"/>
              </a:spcBef>
              <a:spcAft>
                <a:spcPts val="0"/>
              </a:spcAft>
              <a:buSzPts val="1400"/>
              <a:buNone/>
              <a:defRPr sz="1800" b="0" i="0" u="none" strike="noStrike" cap="none">
                <a:solidFill>
                  <a:schemeClr val="dk1"/>
                </a:solidFill>
                <a:latin typeface="Corbel"/>
                <a:ea typeface="Corbel"/>
                <a:cs typeface="Corbel"/>
                <a:sym typeface="Corbel"/>
              </a:defRPr>
            </a:lvl4pPr>
            <a:lvl5pPr marR="0" lvl="4" algn="l" rtl="0">
              <a:spcBef>
                <a:spcPts val="0"/>
              </a:spcBef>
              <a:spcAft>
                <a:spcPts val="0"/>
              </a:spcAft>
              <a:buSzPts val="1400"/>
              <a:buNone/>
              <a:defRPr sz="1800" b="0" i="0" u="none" strike="noStrike" cap="none">
                <a:solidFill>
                  <a:schemeClr val="dk1"/>
                </a:solidFill>
                <a:latin typeface="Corbel"/>
                <a:ea typeface="Corbel"/>
                <a:cs typeface="Corbel"/>
                <a:sym typeface="Corbel"/>
              </a:defRPr>
            </a:lvl5pPr>
            <a:lvl6pPr marR="0" lvl="5" algn="l" rtl="0">
              <a:spcBef>
                <a:spcPts val="0"/>
              </a:spcBef>
              <a:spcAft>
                <a:spcPts val="0"/>
              </a:spcAft>
              <a:buSzPts val="1400"/>
              <a:buNone/>
              <a:defRPr sz="1800" b="0" i="0" u="none" strike="noStrike" cap="none">
                <a:solidFill>
                  <a:schemeClr val="dk1"/>
                </a:solidFill>
                <a:latin typeface="Corbel"/>
                <a:ea typeface="Corbel"/>
                <a:cs typeface="Corbel"/>
                <a:sym typeface="Corbel"/>
              </a:defRPr>
            </a:lvl6pPr>
            <a:lvl7pPr marR="0" lvl="6" algn="l" rtl="0">
              <a:spcBef>
                <a:spcPts val="0"/>
              </a:spcBef>
              <a:spcAft>
                <a:spcPts val="0"/>
              </a:spcAft>
              <a:buSzPts val="1400"/>
              <a:buNone/>
              <a:defRPr sz="1800" b="0" i="0" u="none" strike="noStrike" cap="none">
                <a:solidFill>
                  <a:schemeClr val="dk1"/>
                </a:solidFill>
                <a:latin typeface="Corbel"/>
                <a:ea typeface="Corbel"/>
                <a:cs typeface="Corbel"/>
                <a:sym typeface="Corbel"/>
              </a:defRPr>
            </a:lvl7pPr>
            <a:lvl8pPr marR="0" lvl="7" algn="l" rtl="0">
              <a:spcBef>
                <a:spcPts val="0"/>
              </a:spcBef>
              <a:spcAft>
                <a:spcPts val="0"/>
              </a:spcAft>
              <a:buSzPts val="1400"/>
              <a:buNone/>
              <a:defRPr sz="1800" b="0" i="0" u="none" strike="noStrike" cap="none">
                <a:solidFill>
                  <a:schemeClr val="dk1"/>
                </a:solidFill>
                <a:latin typeface="Corbel"/>
                <a:ea typeface="Corbel"/>
                <a:cs typeface="Corbel"/>
                <a:sym typeface="Corbel"/>
              </a:defRPr>
            </a:lvl8pPr>
            <a:lvl9pPr marR="0" lvl="8" algn="l" rtl="0">
              <a:spcBef>
                <a:spcPts val="0"/>
              </a:spcBef>
              <a:spcAft>
                <a:spcPts val="0"/>
              </a:spcAft>
              <a:buSzPts val="1400"/>
              <a:buNone/>
              <a:defRPr sz="1800" b="0" i="0" u="none" strike="noStrike" cap="none">
                <a:solidFill>
                  <a:schemeClr val="dk1"/>
                </a:solidFill>
                <a:latin typeface="Corbel"/>
                <a:ea typeface="Corbel"/>
                <a:cs typeface="Corbel"/>
                <a:sym typeface="Corbel"/>
              </a:defRPr>
            </a:lvl9pPr>
          </a:lstStyle>
          <a:p>
            <a:endParaRPr/>
          </a:p>
        </p:txBody>
      </p:sp>
      <p:sp>
        <p:nvSpPr>
          <p:cNvPr id="28" name="Shape 28"/>
          <p:cNvSpPr txBox="1">
            <a:spLocks noGrp="1"/>
          </p:cNvSpPr>
          <p:nvPr>
            <p:ph type="ftr" idx="11"/>
          </p:nvPr>
        </p:nvSpPr>
        <p:spPr>
          <a:xfrm>
            <a:off x="3949148" y="6223828"/>
            <a:ext cx="4717774"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chemeClr val="accent1"/>
                </a:solidFill>
                <a:latin typeface="Corbel"/>
                <a:ea typeface="Corbel"/>
                <a:cs typeface="Corbel"/>
                <a:sym typeface="Corbel"/>
              </a:defRPr>
            </a:lvl1pPr>
            <a:lvl2pPr marR="0" lvl="1" algn="l" rtl="0">
              <a:spcBef>
                <a:spcPts val="0"/>
              </a:spcBef>
              <a:spcAft>
                <a:spcPts val="0"/>
              </a:spcAft>
              <a:buSzPts val="1400"/>
              <a:buNone/>
              <a:defRPr sz="1800" b="0" i="0" u="none" strike="noStrike" cap="none">
                <a:solidFill>
                  <a:schemeClr val="dk1"/>
                </a:solidFill>
                <a:latin typeface="Corbel"/>
                <a:ea typeface="Corbel"/>
                <a:cs typeface="Corbel"/>
                <a:sym typeface="Corbel"/>
              </a:defRPr>
            </a:lvl2pPr>
            <a:lvl3pPr marR="0" lvl="2" algn="l" rtl="0">
              <a:spcBef>
                <a:spcPts val="0"/>
              </a:spcBef>
              <a:spcAft>
                <a:spcPts val="0"/>
              </a:spcAft>
              <a:buSzPts val="1400"/>
              <a:buNone/>
              <a:defRPr sz="1800" b="0" i="0" u="none" strike="noStrike" cap="none">
                <a:solidFill>
                  <a:schemeClr val="dk1"/>
                </a:solidFill>
                <a:latin typeface="Corbel"/>
                <a:ea typeface="Corbel"/>
                <a:cs typeface="Corbel"/>
                <a:sym typeface="Corbel"/>
              </a:defRPr>
            </a:lvl3pPr>
            <a:lvl4pPr marR="0" lvl="3" algn="l" rtl="0">
              <a:spcBef>
                <a:spcPts val="0"/>
              </a:spcBef>
              <a:spcAft>
                <a:spcPts val="0"/>
              </a:spcAft>
              <a:buSzPts val="1400"/>
              <a:buNone/>
              <a:defRPr sz="1800" b="0" i="0" u="none" strike="noStrike" cap="none">
                <a:solidFill>
                  <a:schemeClr val="dk1"/>
                </a:solidFill>
                <a:latin typeface="Corbel"/>
                <a:ea typeface="Corbel"/>
                <a:cs typeface="Corbel"/>
                <a:sym typeface="Corbel"/>
              </a:defRPr>
            </a:lvl4pPr>
            <a:lvl5pPr marR="0" lvl="4" algn="l" rtl="0">
              <a:spcBef>
                <a:spcPts val="0"/>
              </a:spcBef>
              <a:spcAft>
                <a:spcPts val="0"/>
              </a:spcAft>
              <a:buSzPts val="1400"/>
              <a:buNone/>
              <a:defRPr sz="1800" b="0" i="0" u="none" strike="noStrike" cap="none">
                <a:solidFill>
                  <a:schemeClr val="dk1"/>
                </a:solidFill>
                <a:latin typeface="Corbel"/>
                <a:ea typeface="Corbel"/>
                <a:cs typeface="Corbel"/>
                <a:sym typeface="Corbel"/>
              </a:defRPr>
            </a:lvl5pPr>
            <a:lvl6pPr marR="0" lvl="5" algn="l" rtl="0">
              <a:spcBef>
                <a:spcPts val="0"/>
              </a:spcBef>
              <a:spcAft>
                <a:spcPts val="0"/>
              </a:spcAft>
              <a:buSzPts val="1400"/>
              <a:buNone/>
              <a:defRPr sz="1800" b="0" i="0" u="none" strike="noStrike" cap="none">
                <a:solidFill>
                  <a:schemeClr val="dk1"/>
                </a:solidFill>
                <a:latin typeface="Corbel"/>
                <a:ea typeface="Corbel"/>
                <a:cs typeface="Corbel"/>
                <a:sym typeface="Corbel"/>
              </a:defRPr>
            </a:lvl6pPr>
            <a:lvl7pPr marR="0" lvl="6" algn="l" rtl="0">
              <a:spcBef>
                <a:spcPts val="0"/>
              </a:spcBef>
              <a:spcAft>
                <a:spcPts val="0"/>
              </a:spcAft>
              <a:buSzPts val="1400"/>
              <a:buNone/>
              <a:defRPr sz="1800" b="0" i="0" u="none" strike="noStrike" cap="none">
                <a:solidFill>
                  <a:schemeClr val="dk1"/>
                </a:solidFill>
                <a:latin typeface="Corbel"/>
                <a:ea typeface="Corbel"/>
                <a:cs typeface="Corbel"/>
                <a:sym typeface="Corbel"/>
              </a:defRPr>
            </a:lvl7pPr>
            <a:lvl8pPr marR="0" lvl="7" algn="l" rtl="0">
              <a:spcBef>
                <a:spcPts val="0"/>
              </a:spcBef>
              <a:spcAft>
                <a:spcPts val="0"/>
              </a:spcAft>
              <a:buSzPts val="1400"/>
              <a:buNone/>
              <a:defRPr sz="1800" b="0" i="0" u="none" strike="noStrike" cap="none">
                <a:solidFill>
                  <a:schemeClr val="dk1"/>
                </a:solidFill>
                <a:latin typeface="Corbel"/>
                <a:ea typeface="Corbel"/>
                <a:cs typeface="Corbel"/>
                <a:sym typeface="Corbel"/>
              </a:defRPr>
            </a:lvl8pPr>
            <a:lvl9pPr marR="0" lvl="8" algn="l" rtl="0">
              <a:spcBef>
                <a:spcPts val="0"/>
              </a:spcBef>
              <a:spcAft>
                <a:spcPts val="0"/>
              </a:spcAft>
              <a:buSzPts val="1400"/>
              <a:buNone/>
              <a:defRPr sz="1800" b="0" i="0" u="none" strike="noStrike" cap="none">
                <a:solidFill>
                  <a:schemeClr val="dk1"/>
                </a:solidFill>
                <a:latin typeface="Corbel"/>
                <a:ea typeface="Corbel"/>
                <a:cs typeface="Corbel"/>
                <a:sym typeface="Corbel"/>
              </a:defRPr>
            </a:lvl9pPr>
          </a:lstStyle>
          <a:p>
            <a:endParaRPr/>
          </a:p>
        </p:txBody>
      </p:sp>
      <p:sp>
        <p:nvSpPr>
          <p:cNvPr id="29" name="Shape 29"/>
          <p:cNvSpPr txBox="1">
            <a:spLocks noGrp="1"/>
          </p:cNvSpPr>
          <p:nvPr>
            <p:ph type="sldNum" idx="12"/>
          </p:nvPr>
        </p:nvSpPr>
        <p:spPr>
          <a:xfrm>
            <a:off x="9329530" y="6223828"/>
            <a:ext cx="1706217"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chemeClr val="accent1"/>
                </a:solidFill>
                <a:latin typeface="Corbel"/>
                <a:ea typeface="Corbel"/>
                <a:cs typeface="Corbel"/>
                <a:sym typeface="Corbel"/>
              </a:defRPr>
            </a:lvl1pPr>
            <a:lvl2pPr marL="0" marR="0" lvl="1" indent="0" algn="r" rtl="0">
              <a:spcBef>
                <a:spcPts val="0"/>
              </a:spcBef>
              <a:buNone/>
              <a:defRPr sz="1200">
                <a:solidFill>
                  <a:schemeClr val="accent1"/>
                </a:solidFill>
                <a:latin typeface="Corbel"/>
                <a:ea typeface="Corbel"/>
                <a:cs typeface="Corbel"/>
                <a:sym typeface="Corbel"/>
              </a:defRPr>
            </a:lvl2pPr>
            <a:lvl3pPr marL="0" marR="0" lvl="2" indent="0" algn="r" rtl="0">
              <a:spcBef>
                <a:spcPts val="0"/>
              </a:spcBef>
              <a:buNone/>
              <a:defRPr sz="1200">
                <a:solidFill>
                  <a:schemeClr val="accent1"/>
                </a:solidFill>
                <a:latin typeface="Corbel"/>
                <a:ea typeface="Corbel"/>
                <a:cs typeface="Corbel"/>
                <a:sym typeface="Corbel"/>
              </a:defRPr>
            </a:lvl3pPr>
            <a:lvl4pPr marL="0" marR="0" lvl="3" indent="0" algn="r" rtl="0">
              <a:spcBef>
                <a:spcPts val="0"/>
              </a:spcBef>
              <a:buNone/>
              <a:defRPr sz="1200">
                <a:solidFill>
                  <a:schemeClr val="accent1"/>
                </a:solidFill>
                <a:latin typeface="Corbel"/>
                <a:ea typeface="Corbel"/>
                <a:cs typeface="Corbel"/>
                <a:sym typeface="Corbel"/>
              </a:defRPr>
            </a:lvl4pPr>
            <a:lvl5pPr marL="0" marR="0" lvl="4" indent="0" algn="r" rtl="0">
              <a:spcBef>
                <a:spcPts val="0"/>
              </a:spcBef>
              <a:buNone/>
              <a:defRPr sz="1200">
                <a:solidFill>
                  <a:schemeClr val="accent1"/>
                </a:solidFill>
                <a:latin typeface="Corbel"/>
                <a:ea typeface="Corbel"/>
                <a:cs typeface="Corbel"/>
                <a:sym typeface="Corbel"/>
              </a:defRPr>
            </a:lvl5pPr>
            <a:lvl6pPr marL="0" marR="0" lvl="5" indent="0" algn="r" rtl="0">
              <a:spcBef>
                <a:spcPts val="0"/>
              </a:spcBef>
              <a:buNone/>
              <a:defRPr sz="1200">
                <a:solidFill>
                  <a:schemeClr val="accent1"/>
                </a:solidFill>
                <a:latin typeface="Corbel"/>
                <a:ea typeface="Corbel"/>
                <a:cs typeface="Corbel"/>
                <a:sym typeface="Corbel"/>
              </a:defRPr>
            </a:lvl6pPr>
            <a:lvl7pPr marL="0" marR="0" lvl="6" indent="0" algn="r" rtl="0">
              <a:spcBef>
                <a:spcPts val="0"/>
              </a:spcBef>
              <a:buNone/>
              <a:defRPr sz="1200">
                <a:solidFill>
                  <a:schemeClr val="accent1"/>
                </a:solidFill>
                <a:latin typeface="Corbel"/>
                <a:ea typeface="Corbel"/>
                <a:cs typeface="Corbel"/>
                <a:sym typeface="Corbel"/>
              </a:defRPr>
            </a:lvl7pPr>
            <a:lvl8pPr marL="0" marR="0" lvl="7" indent="0" algn="r" rtl="0">
              <a:spcBef>
                <a:spcPts val="0"/>
              </a:spcBef>
              <a:buNone/>
              <a:defRPr sz="1200">
                <a:solidFill>
                  <a:schemeClr val="accent1"/>
                </a:solidFill>
                <a:latin typeface="Corbel"/>
                <a:ea typeface="Corbel"/>
                <a:cs typeface="Corbel"/>
                <a:sym typeface="Corbel"/>
              </a:defRPr>
            </a:lvl8pPr>
            <a:lvl9pPr marL="0" marR="0" lvl="8" indent="0" algn="r" rtl="0">
              <a:spcBef>
                <a:spcPts val="0"/>
              </a:spcBef>
              <a:buNone/>
              <a:defRPr sz="1200">
                <a:solidFill>
                  <a:schemeClr val="accent1"/>
                </a:solidFill>
                <a:latin typeface="Corbel"/>
                <a:ea typeface="Corbel"/>
                <a:cs typeface="Corbel"/>
                <a:sym typeface="Corbe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0"/>
        <p:cNvGrpSpPr/>
        <p:nvPr/>
      </p:nvGrpSpPr>
      <p:grpSpPr>
        <a:xfrm>
          <a:off x="0" y="0"/>
          <a:ext cx="0" cy="0"/>
          <a:chOff x="0" y="0"/>
          <a:chExt cx="0" cy="0"/>
        </a:xfrm>
      </p:grpSpPr>
      <p:sp>
        <p:nvSpPr>
          <p:cNvPr id="31" name="Shape 31"/>
          <p:cNvSpPr txBox="1">
            <a:spLocks noGrp="1"/>
          </p:cNvSpPr>
          <p:nvPr>
            <p:ph type="dt" idx="10"/>
          </p:nvPr>
        </p:nvSpPr>
        <p:spPr>
          <a:xfrm>
            <a:off x="1142996" y="6223828"/>
            <a:ext cx="2329074" cy="365125"/>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1200">
                <a:solidFill>
                  <a:schemeClr val="accent1"/>
                </a:solidFill>
                <a:latin typeface="Corbel"/>
                <a:ea typeface="Corbel"/>
                <a:cs typeface="Corbel"/>
                <a:sym typeface="Corbel"/>
              </a:defRPr>
            </a:lvl1pPr>
            <a:lvl2pPr marR="0" lvl="1" algn="l" rtl="0">
              <a:spcBef>
                <a:spcPts val="0"/>
              </a:spcBef>
              <a:spcAft>
                <a:spcPts val="0"/>
              </a:spcAft>
              <a:buSzPts val="1400"/>
              <a:buNone/>
              <a:defRPr sz="1800" b="0" i="0" u="none" strike="noStrike" cap="none">
                <a:solidFill>
                  <a:schemeClr val="dk1"/>
                </a:solidFill>
                <a:latin typeface="Corbel"/>
                <a:ea typeface="Corbel"/>
                <a:cs typeface="Corbel"/>
                <a:sym typeface="Corbel"/>
              </a:defRPr>
            </a:lvl2pPr>
            <a:lvl3pPr marR="0" lvl="2" algn="l" rtl="0">
              <a:spcBef>
                <a:spcPts val="0"/>
              </a:spcBef>
              <a:spcAft>
                <a:spcPts val="0"/>
              </a:spcAft>
              <a:buSzPts val="1400"/>
              <a:buNone/>
              <a:defRPr sz="1800" b="0" i="0" u="none" strike="noStrike" cap="none">
                <a:solidFill>
                  <a:schemeClr val="dk1"/>
                </a:solidFill>
                <a:latin typeface="Corbel"/>
                <a:ea typeface="Corbel"/>
                <a:cs typeface="Corbel"/>
                <a:sym typeface="Corbel"/>
              </a:defRPr>
            </a:lvl3pPr>
            <a:lvl4pPr marR="0" lvl="3" algn="l" rtl="0">
              <a:spcBef>
                <a:spcPts val="0"/>
              </a:spcBef>
              <a:spcAft>
                <a:spcPts val="0"/>
              </a:spcAft>
              <a:buSzPts val="1400"/>
              <a:buNone/>
              <a:defRPr sz="1800" b="0" i="0" u="none" strike="noStrike" cap="none">
                <a:solidFill>
                  <a:schemeClr val="dk1"/>
                </a:solidFill>
                <a:latin typeface="Corbel"/>
                <a:ea typeface="Corbel"/>
                <a:cs typeface="Corbel"/>
                <a:sym typeface="Corbel"/>
              </a:defRPr>
            </a:lvl4pPr>
            <a:lvl5pPr marR="0" lvl="4" algn="l" rtl="0">
              <a:spcBef>
                <a:spcPts val="0"/>
              </a:spcBef>
              <a:spcAft>
                <a:spcPts val="0"/>
              </a:spcAft>
              <a:buSzPts val="1400"/>
              <a:buNone/>
              <a:defRPr sz="1800" b="0" i="0" u="none" strike="noStrike" cap="none">
                <a:solidFill>
                  <a:schemeClr val="dk1"/>
                </a:solidFill>
                <a:latin typeface="Corbel"/>
                <a:ea typeface="Corbel"/>
                <a:cs typeface="Corbel"/>
                <a:sym typeface="Corbel"/>
              </a:defRPr>
            </a:lvl5pPr>
            <a:lvl6pPr marR="0" lvl="5" algn="l" rtl="0">
              <a:spcBef>
                <a:spcPts val="0"/>
              </a:spcBef>
              <a:spcAft>
                <a:spcPts val="0"/>
              </a:spcAft>
              <a:buSzPts val="1400"/>
              <a:buNone/>
              <a:defRPr sz="1800" b="0" i="0" u="none" strike="noStrike" cap="none">
                <a:solidFill>
                  <a:schemeClr val="dk1"/>
                </a:solidFill>
                <a:latin typeface="Corbel"/>
                <a:ea typeface="Corbel"/>
                <a:cs typeface="Corbel"/>
                <a:sym typeface="Corbel"/>
              </a:defRPr>
            </a:lvl6pPr>
            <a:lvl7pPr marR="0" lvl="6" algn="l" rtl="0">
              <a:spcBef>
                <a:spcPts val="0"/>
              </a:spcBef>
              <a:spcAft>
                <a:spcPts val="0"/>
              </a:spcAft>
              <a:buSzPts val="1400"/>
              <a:buNone/>
              <a:defRPr sz="1800" b="0" i="0" u="none" strike="noStrike" cap="none">
                <a:solidFill>
                  <a:schemeClr val="dk1"/>
                </a:solidFill>
                <a:latin typeface="Corbel"/>
                <a:ea typeface="Corbel"/>
                <a:cs typeface="Corbel"/>
                <a:sym typeface="Corbel"/>
              </a:defRPr>
            </a:lvl7pPr>
            <a:lvl8pPr marR="0" lvl="7" algn="l" rtl="0">
              <a:spcBef>
                <a:spcPts val="0"/>
              </a:spcBef>
              <a:spcAft>
                <a:spcPts val="0"/>
              </a:spcAft>
              <a:buSzPts val="1400"/>
              <a:buNone/>
              <a:defRPr sz="1800" b="0" i="0" u="none" strike="noStrike" cap="none">
                <a:solidFill>
                  <a:schemeClr val="dk1"/>
                </a:solidFill>
                <a:latin typeface="Corbel"/>
                <a:ea typeface="Corbel"/>
                <a:cs typeface="Corbel"/>
                <a:sym typeface="Corbel"/>
              </a:defRPr>
            </a:lvl8pPr>
            <a:lvl9pPr marR="0" lvl="8" algn="l" rtl="0">
              <a:spcBef>
                <a:spcPts val="0"/>
              </a:spcBef>
              <a:spcAft>
                <a:spcPts val="0"/>
              </a:spcAft>
              <a:buSzPts val="1400"/>
              <a:buNone/>
              <a:defRPr sz="1800" b="0" i="0" u="none" strike="noStrike" cap="none">
                <a:solidFill>
                  <a:schemeClr val="dk1"/>
                </a:solidFill>
                <a:latin typeface="Corbel"/>
                <a:ea typeface="Corbel"/>
                <a:cs typeface="Corbel"/>
                <a:sym typeface="Corbel"/>
              </a:defRPr>
            </a:lvl9pPr>
          </a:lstStyle>
          <a:p>
            <a:endParaRPr/>
          </a:p>
        </p:txBody>
      </p:sp>
      <p:sp>
        <p:nvSpPr>
          <p:cNvPr id="32" name="Shape 32"/>
          <p:cNvSpPr txBox="1">
            <a:spLocks noGrp="1"/>
          </p:cNvSpPr>
          <p:nvPr>
            <p:ph type="ftr" idx="11"/>
          </p:nvPr>
        </p:nvSpPr>
        <p:spPr>
          <a:xfrm>
            <a:off x="3949148" y="6223828"/>
            <a:ext cx="4717774"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chemeClr val="accent1"/>
                </a:solidFill>
                <a:latin typeface="Corbel"/>
                <a:ea typeface="Corbel"/>
                <a:cs typeface="Corbel"/>
                <a:sym typeface="Corbel"/>
              </a:defRPr>
            </a:lvl1pPr>
            <a:lvl2pPr marR="0" lvl="1" algn="l" rtl="0">
              <a:spcBef>
                <a:spcPts val="0"/>
              </a:spcBef>
              <a:spcAft>
                <a:spcPts val="0"/>
              </a:spcAft>
              <a:buSzPts val="1400"/>
              <a:buNone/>
              <a:defRPr sz="1800" b="0" i="0" u="none" strike="noStrike" cap="none">
                <a:solidFill>
                  <a:schemeClr val="dk1"/>
                </a:solidFill>
                <a:latin typeface="Corbel"/>
                <a:ea typeface="Corbel"/>
                <a:cs typeface="Corbel"/>
                <a:sym typeface="Corbel"/>
              </a:defRPr>
            </a:lvl2pPr>
            <a:lvl3pPr marR="0" lvl="2" algn="l" rtl="0">
              <a:spcBef>
                <a:spcPts val="0"/>
              </a:spcBef>
              <a:spcAft>
                <a:spcPts val="0"/>
              </a:spcAft>
              <a:buSzPts val="1400"/>
              <a:buNone/>
              <a:defRPr sz="1800" b="0" i="0" u="none" strike="noStrike" cap="none">
                <a:solidFill>
                  <a:schemeClr val="dk1"/>
                </a:solidFill>
                <a:latin typeface="Corbel"/>
                <a:ea typeface="Corbel"/>
                <a:cs typeface="Corbel"/>
                <a:sym typeface="Corbel"/>
              </a:defRPr>
            </a:lvl3pPr>
            <a:lvl4pPr marR="0" lvl="3" algn="l" rtl="0">
              <a:spcBef>
                <a:spcPts val="0"/>
              </a:spcBef>
              <a:spcAft>
                <a:spcPts val="0"/>
              </a:spcAft>
              <a:buSzPts val="1400"/>
              <a:buNone/>
              <a:defRPr sz="1800" b="0" i="0" u="none" strike="noStrike" cap="none">
                <a:solidFill>
                  <a:schemeClr val="dk1"/>
                </a:solidFill>
                <a:latin typeface="Corbel"/>
                <a:ea typeface="Corbel"/>
                <a:cs typeface="Corbel"/>
                <a:sym typeface="Corbel"/>
              </a:defRPr>
            </a:lvl4pPr>
            <a:lvl5pPr marR="0" lvl="4" algn="l" rtl="0">
              <a:spcBef>
                <a:spcPts val="0"/>
              </a:spcBef>
              <a:spcAft>
                <a:spcPts val="0"/>
              </a:spcAft>
              <a:buSzPts val="1400"/>
              <a:buNone/>
              <a:defRPr sz="1800" b="0" i="0" u="none" strike="noStrike" cap="none">
                <a:solidFill>
                  <a:schemeClr val="dk1"/>
                </a:solidFill>
                <a:latin typeface="Corbel"/>
                <a:ea typeface="Corbel"/>
                <a:cs typeface="Corbel"/>
                <a:sym typeface="Corbel"/>
              </a:defRPr>
            </a:lvl5pPr>
            <a:lvl6pPr marR="0" lvl="5" algn="l" rtl="0">
              <a:spcBef>
                <a:spcPts val="0"/>
              </a:spcBef>
              <a:spcAft>
                <a:spcPts val="0"/>
              </a:spcAft>
              <a:buSzPts val="1400"/>
              <a:buNone/>
              <a:defRPr sz="1800" b="0" i="0" u="none" strike="noStrike" cap="none">
                <a:solidFill>
                  <a:schemeClr val="dk1"/>
                </a:solidFill>
                <a:latin typeface="Corbel"/>
                <a:ea typeface="Corbel"/>
                <a:cs typeface="Corbel"/>
                <a:sym typeface="Corbel"/>
              </a:defRPr>
            </a:lvl6pPr>
            <a:lvl7pPr marR="0" lvl="6" algn="l" rtl="0">
              <a:spcBef>
                <a:spcPts val="0"/>
              </a:spcBef>
              <a:spcAft>
                <a:spcPts val="0"/>
              </a:spcAft>
              <a:buSzPts val="1400"/>
              <a:buNone/>
              <a:defRPr sz="1800" b="0" i="0" u="none" strike="noStrike" cap="none">
                <a:solidFill>
                  <a:schemeClr val="dk1"/>
                </a:solidFill>
                <a:latin typeface="Corbel"/>
                <a:ea typeface="Corbel"/>
                <a:cs typeface="Corbel"/>
                <a:sym typeface="Corbel"/>
              </a:defRPr>
            </a:lvl7pPr>
            <a:lvl8pPr marR="0" lvl="7" algn="l" rtl="0">
              <a:spcBef>
                <a:spcPts val="0"/>
              </a:spcBef>
              <a:spcAft>
                <a:spcPts val="0"/>
              </a:spcAft>
              <a:buSzPts val="1400"/>
              <a:buNone/>
              <a:defRPr sz="1800" b="0" i="0" u="none" strike="noStrike" cap="none">
                <a:solidFill>
                  <a:schemeClr val="dk1"/>
                </a:solidFill>
                <a:latin typeface="Corbel"/>
                <a:ea typeface="Corbel"/>
                <a:cs typeface="Corbel"/>
                <a:sym typeface="Corbel"/>
              </a:defRPr>
            </a:lvl8pPr>
            <a:lvl9pPr marR="0" lvl="8" algn="l" rtl="0">
              <a:spcBef>
                <a:spcPts val="0"/>
              </a:spcBef>
              <a:spcAft>
                <a:spcPts val="0"/>
              </a:spcAft>
              <a:buSzPts val="1400"/>
              <a:buNone/>
              <a:defRPr sz="1800" b="0" i="0" u="none" strike="noStrike" cap="none">
                <a:solidFill>
                  <a:schemeClr val="dk1"/>
                </a:solidFill>
                <a:latin typeface="Corbel"/>
                <a:ea typeface="Corbel"/>
                <a:cs typeface="Corbel"/>
                <a:sym typeface="Corbel"/>
              </a:defRPr>
            </a:lvl9pPr>
          </a:lstStyle>
          <a:p>
            <a:endParaRPr/>
          </a:p>
        </p:txBody>
      </p:sp>
      <p:sp>
        <p:nvSpPr>
          <p:cNvPr id="33" name="Shape 33"/>
          <p:cNvSpPr txBox="1">
            <a:spLocks noGrp="1"/>
          </p:cNvSpPr>
          <p:nvPr>
            <p:ph type="sldNum" idx="12"/>
          </p:nvPr>
        </p:nvSpPr>
        <p:spPr>
          <a:xfrm>
            <a:off x="9329530" y="6223828"/>
            <a:ext cx="1706217"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chemeClr val="accent1"/>
                </a:solidFill>
                <a:latin typeface="Corbel"/>
                <a:ea typeface="Corbel"/>
                <a:cs typeface="Corbel"/>
                <a:sym typeface="Corbel"/>
              </a:defRPr>
            </a:lvl1pPr>
            <a:lvl2pPr marL="0" marR="0" lvl="1" indent="0" algn="r" rtl="0">
              <a:spcBef>
                <a:spcPts val="0"/>
              </a:spcBef>
              <a:buNone/>
              <a:defRPr sz="1200">
                <a:solidFill>
                  <a:schemeClr val="accent1"/>
                </a:solidFill>
                <a:latin typeface="Corbel"/>
                <a:ea typeface="Corbel"/>
                <a:cs typeface="Corbel"/>
                <a:sym typeface="Corbel"/>
              </a:defRPr>
            </a:lvl2pPr>
            <a:lvl3pPr marL="0" marR="0" lvl="2" indent="0" algn="r" rtl="0">
              <a:spcBef>
                <a:spcPts val="0"/>
              </a:spcBef>
              <a:buNone/>
              <a:defRPr sz="1200">
                <a:solidFill>
                  <a:schemeClr val="accent1"/>
                </a:solidFill>
                <a:latin typeface="Corbel"/>
                <a:ea typeface="Corbel"/>
                <a:cs typeface="Corbel"/>
                <a:sym typeface="Corbel"/>
              </a:defRPr>
            </a:lvl3pPr>
            <a:lvl4pPr marL="0" marR="0" lvl="3" indent="0" algn="r" rtl="0">
              <a:spcBef>
                <a:spcPts val="0"/>
              </a:spcBef>
              <a:buNone/>
              <a:defRPr sz="1200">
                <a:solidFill>
                  <a:schemeClr val="accent1"/>
                </a:solidFill>
                <a:latin typeface="Corbel"/>
                <a:ea typeface="Corbel"/>
                <a:cs typeface="Corbel"/>
                <a:sym typeface="Corbel"/>
              </a:defRPr>
            </a:lvl4pPr>
            <a:lvl5pPr marL="0" marR="0" lvl="4" indent="0" algn="r" rtl="0">
              <a:spcBef>
                <a:spcPts val="0"/>
              </a:spcBef>
              <a:buNone/>
              <a:defRPr sz="1200">
                <a:solidFill>
                  <a:schemeClr val="accent1"/>
                </a:solidFill>
                <a:latin typeface="Corbel"/>
                <a:ea typeface="Corbel"/>
                <a:cs typeface="Corbel"/>
                <a:sym typeface="Corbel"/>
              </a:defRPr>
            </a:lvl5pPr>
            <a:lvl6pPr marL="0" marR="0" lvl="5" indent="0" algn="r" rtl="0">
              <a:spcBef>
                <a:spcPts val="0"/>
              </a:spcBef>
              <a:buNone/>
              <a:defRPr sz="1200">
                <a:solidFill>
                  <a:schemeClr val="accent1"/>
                </a:solidFill>
                <a:latin typeface="Corbel"/>
                <a:ea typeface="Corbel"/>
                <a:cs typeface="Corbel"/>
                <a:sym typeface="Corbel"/>
              </a:defRPr>
            </a:lvl6pPr>
            <a:lvl7pPr marL="0" marR="0" lvl="6" indent="0" algn="r" rtl="0">
              <a:spcBef>
                <a:spcPts val="0"/>
              </a:spcBef>
              <a:buNone/>
              <a:defRPr sz="1200">
                <a:solidFill>
                  <a:schemeClr val="accent1"/>
                </a:solidFill>
                <a:latin typeface="Corbel"/>
                <a:ea typeface="Corbel"/>
                <a:cs typeface="Corbel"/>
                <a:sym typeface="Corbel"/>
              </a:defRPr>
            </a:lvl7pPr>
            <a:lvl8pPr marL="0" marR="0" lvl="7" indent="0" algn="r" rtl="0">
              <a:spcBef>
                <a:spcPts val="0"/>
              </a:spcBef>
              <a:buNone/>
              <a:defRPr sz="1200">
                <a:solidFill>
                  <a:schemeClr val="accent1"/>
                </a:solidFill>
                <a:latin typeface="Corbel"/>
                <a:ea typeface="Corbel"/>
                <a:cs typeface="Corbel"/>
                <a:sym typeface="Corbel"/>
              </a:defRPr>
            </a:lvl8pPr>
            <a:lvl9pPr marL="0" marR="0" lvl="8" indent="0" algn="r" rtl="0">
              <a:spcBef>
                <a:spcPts val="0"/>
              </a:spcBef>
              <a:buNone/>
              <a:defRPr sz="1200">
                <a:solidFill>
                  <a:schemeClr val="accent1"/>
                </a:solidFill>
                <a:latin typeface="Corbel"/>
                <a:ea typeface="Corbel"/>
                <a:cs typeface="Corbel"/>
                <a:sym typeface="Corbe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4"/>
        <p:cNvGrpSpPr/>
        <p:nvPr/>
      </p:nvGrpSpPr>
      <p:grpSpPr>
        <a:xfrm>
          <a:off x="0" y="0"/>
          <a:ext cx="0" cy="0"/>
          <a:chOff x="0" y="0"/>
          <a:chExt cx="0" cy="0"/>
        </a:xfrm>
      </p:grpSpPr>
      <p:sp>
        <p:nvSpPr>
          <p:cNvPr id="35" name="Shape 35"/>
          <p:cNvSpPr txBox="1">
            <a:spLocks noGrp="1"/>
          </p:cNvSpPr>
          <p:nvPr>
            <p:ph type="title"/>
          </p:nvPr>
        </p:nvSpPr>
        <p:spPr>
          <a:xfrm>
            <a:off x="1106424" y="1173575"/>
            <a:ext cx="9966960" cy="2926080"/>
          </a:xfrm>
          <a:prstGeom prst="rect">
            <a:avLst/>
          </a:prstGeom>
          <a:noFill/>
          <a:ln>
            <a:noFill/>
          </a:ln>
        </p:spPr>
        <p:txBody>
          <a:bodyPr spcFirstLastPara="1" wrap="square" lIns="91425" tIns="91425" rIns="91425" bIns="91425" anchor="b" anchorCtr="0"/>
          <a:lstStyle>
            <a:lvl1pPr marR="0" lvl="0" algn="ctr" rtl="0">
              <a:lnSpc>
                <a:spcPct val="85000"/>
              </a:lnSpc>
              <a:spcBef>
                <a:spcPts val="0"/>
              </a:spcBef>
              <a:spcAft>
                <a:spcPts val="0"/>
              </a:spcAft>
              <a:buClr>
                <a:schemeClr val="accent1"/>
              </a:buClr>
              <a:buSzPts val="7200"/>
              <a:buFont typeface="Corbel"/>
              <a:buNone/>
              <a:defRPr sz="7200" b="0" i="0" u="none" strike="noStrike" cap="none">
                <a:solidFill>
                  <a:schemeClr val="accent1"/>
                </a:solidFill>
                <a:latin typeface="Corbel"/>
                <a:ea typeface="Corbel"/>
                <a:cs typeface="Corbel"/>
                <a:sym typeface="Corbe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6" name="Shape 36"/>
          <p:cNvSpPr txBox="1">
            <a:spLocks noGrp="1"/>
          </p:cNvSpPr>
          <p:nvPr>
            <p:ph type="body" idx="1"/>
          </p:nvPr>
        </p:nvSpPr>
        <p:spPr>
          <a:xfrm>
            <a:off x="1709928" y="4154520"/>
            <a:ext cx="8769096" cy="1363806"/>
          </a:xfrm>
          <a:prstGeom prst="rect">
            <a:avLst/>
          </a:prstGeom>
          <a:noFill/>
          <a:ln>
            <a:noFill/>
          </a:ln>
        </p:spPr>
        <p:txBody>
          <a:bodyPr spcFirstLastPara="1" wrap="square" lIns="91425" tIns="91425" rIns="91425" bIns="91425" anchor="t" anchorCtr="0"/>
          <a:lstStyle>
            <a:lvl1pPr marL="457200" marR="0" lvl="0" indent="-228600" algn="ctr" rtl="0">
              <a:lnSpc>
                <a:spcPct val="90000"/>
              </a:lnSpc>
              <a:spcBef>
                <a:spcPts val="1400"/>
              </a:spcBef>
              <a:spcAft>
                <a:spcPts val="0"/>
              </a:spcAft>
              <a:buClr>
                <a:schemeClr val="accent1"/>
              </a:buClr>
              <a:buSzPts val="1760"/>
              <a:buFont typeface="Corbel"/>
              <a:buNone/>
              <a:defRPr sz="2200" b="0" i="0" u="none" strike="noStrike" cap="none">
                <a:solidFill>
                  <a:schemeClr val="accent1"/>
                </a:solidFill>
                <a:latin typeface="Corbel"/>
                <a:ea typeface="Corbel"/>
                <a:cs typeface="Corbel"/>
                <a:sym typeface="Corbel"/>
              </a:defRPr>
            </a:lvl1pPr>
            <a:lvl2pPr marL="914400" marR="0" lvl="1" indent="-228600" algn="l" rtl="0">
              <a:lnSpc>
                <a:spcPct val="90000"/>
              </a:lnSpc>
              <a:spcBef>
                <a:spcPts val="200"/>
              </a:spcBef>
              <a:spcAft>
                <a:spcPts val="0"/>
              </a:spcAft>
              <a:buClr>
                <a:schemeClr val="accent1"/>
              </a:buClr>
              <a:buSzPts val="1440"/>
              <a:buFont typeface="Corbel"/>
              <a:buNone/>
              <a:defRPr sz="1800" b="0" i="0" u="none" strike="noStrike" cap="none">
                <a:solidFill>
                  <a:srgbClr val="888888"/>
                </a:solidFill>
                <a:latin typeface="Corbel"/>
                <a:ea typeface="Corbel"/>
                <a:cs typeface="Corbel"/>
                <a:sym typeface="Corbel"/>
              </a:defRPr>
            </a:lvl2pPr>
            <a:lvl3pPr marL="1371600" marR="0" lvl="2" indent="-228600" algn="l" rtl="0">
              <a:lnSpc>
                <a:spcPct val="90000"/>
              </a:lnSpc>
              <a:spcBef>
                <a:spcPts val="400"/>
              </a:spcBef>
              <a:spcAft>
                <a:spcPts val="0"/>
              </a:spcAft>
              <a:buClr>
                <a:schemeClr val="accent1"/>
              </a:buClr>
              <a:buSzPts val="1280"/>
              <a:buFont typeface="Corbel"/>
              <a:buNone/>
              <a:defRPr sz="1600" b="0" i="0" u="none" strike="noStrike" cap="none">
                <a:solidFill>
                  <a:srgbClr val="888888"/>
                </a:solidFill>
                <a:latin typeface="Corbel"/>
                <a:ea typeface="Corbel"/>
                <a:cs typeface="Corbel"/>
                <a:sym typeface="Corbel"/>
              </a:defRPr>
            </a:lvl3pPr>
            <a:lvl4pPr marL="1828800" marR="0" lvl="3" indent="-228600" algn="l" rtl="0">
              <a:lnSpc>
                <a:spcPct val="90000"/>
              </a:lnSpc>
              <a:spcBef>
                <a:spcPts val="400"/>
              </a:spcBef>
              <a:spcAft>
                <a:spcPts val="0"/>
              </a:spcAft>
              <a:buClr>
                <a:schemeClr val="accent1"/>
              </a:buClr>
              <a:buSzPts val="1120"/>
              <a:buFont typeface="Corbel"/>
              <a:buNone/>
              <a:defRPr sz="1400" b="0" i="0" u="none" strike="noStrike" cap="none">
                <a:solidFill>
                  <a:srgbClr val="888888"/>
                </a:solidFill>
                <a:latin typeface="Corbel"/>
                <a:ea typeface="Corbel"/>
                <a:cs typeface="Corbel"/>
                <a:sym typeface="Corbel"/>
              </a:defRPr>
            </a:lvl4pPr>
            <a:lvl5pPr marL="2286000" marR="0" lvl="4" indent="-228600" algn="l" rtl="0">
              <a:lnSpc>
                <a:spcPct val="90000"/>
              </a:lnSpc>
              <a:spcBef>
                <a:spcPts val="400"/>
              </a:spcBef>
              <a:spcAft>
                <a:spcPts val="0"/>
              </a:spcAft>
              <a:buClr>
                <a:schemeClr val="accent1"/>
              </a:buClr>
              <a:buSzPts val="1120"/>
              <a:buFont typeface="Corbel"/>
              <a:buNone/>
              <a:defRPr sz="1400" b="0" i="0" u="none" strike="noStrike" cap="none">
                <a:solidFill>
                  <a:srgbClr val="888888"/>
                </a:solidFill>
                <a:latin typeface="Corbel"/>
                <a:ea typeface="Corbel"/>
                <a:cs typeface="Corbel"/>
                <a:sym typeface="Corbel"/>
              </a:defRPr>
            </a:lvl5pPr>
            <a:lvl6pPr marL="2743200" marR="0" lvl="5" indent="-228600" algn="l" rtl="0">
              <a:lnSpc>
                <a:spcPct val="90000"/>
              </a:lnSpc>
              <a:spcBef>
                <a:spcPts val="400"/>
              </a:spcBef>
              <a:spcAft>
                <a:spcPts val="0"/>
              </a:spcAft>
              <a:buClr>
                <a:schemeClr val="accent1"/>
              </a:buClr>
              <a:buSzPts val="1120"/>
              <a:buFont typeface="Corbel"/>
              <a:buNone/>
              <a:defRPr sz="1400" b="0" i="0" u="none" strike="noStrike" cap="none">
                <a:solidFill>
                  <a:srgbClr val="888888"/>
                </a:solidFill>
                <a:latin typeface="Corbel"/>
                <a:ea typeface="Corbel"/>
                <a:cs typeface="Corbel"/>
                <a:sym typeface="Corbel"/>
              </a:defRPr>
            </a:lvl6pPr>
            <a:lvl7pPr marL="3200400" marR="0" lvl="6" indent="-228600" algn="l" rtl="0">
              <a:lnSpc>
                <a:spcPct val="90000"/>
              </a:lnSpc>
              <a:spcBef>
                <a:spcPts val="400"/>
              </a:spcBef>
              <a:spcAft>
                <a:spcPts val="0"/>
              </a:spcAft>
              <a:buClr>
                <a:schemeClr val="accent1"/>
              </a:buClr>
              <a:buSzPts val="1120"/>
              <a:buFont typeface="Corbel"/>
              <a:buNone/>
              <a:defRPr sz="1400" b="0" i="0" u="none" strike="noStrike" cap="none">
                <a:solidFill>
                  <a:srgbClr val="888888"/>
                </a:solidFill>
                <a:latin typeface="Corbel"/>
                <a:ea typeface="Corbel"/>
                <a:cs typeface="Corbel"/>
                <a:sym typeface="Corbel"/>
              </a:defRPr>
            </a:lvl7pPr>
            <a:lvl8pPr marL="3657600" marR="0" lvl="7" indent="-228600" algn="l" rtl="0">
              <a:lnSpc>
                <a:spcPct val="90000"/>
              </a:lnSpc>
              <a:spcBef>
                <a:spcPts val="400"/>
              </a:spcBef>
              <a:spcAft>
                <a:spcPts val="0"/>
              </a:spcAft>
              <a:buClr>
                <a:schemeClr val="accent1"/>
              </a:buClr>
              <a:buSzPts val="1120"/>
              <a:buFont typeface="Corbel"/>
              <a:buNone/>
              <a:defRPr sz="1400" b="0" i="0" u="none" strike="noStrike" cap="none">
                <a:solidFill>
                  <a:srgbClr val="888888"/>
                </a:solidFill>
                <a:latin typeface="Corbel"/>
                <a:ea typeface="Corbel"/>
                <a:cs typeface="Corbel"/>
                <a:sym typeface="Corbel"/>
              </a:defRPr>
            </a:lvl8pPr>
            <a:lvl9pPr marL="4114800" marR="0" lvl="8" indent="-228600" algn="l" rtl="0">
              <a:lnSpc>
                <a:spcPct val="90000"/>
              </a:lnSpc>
              <a:spcBef>
                <a:spcPts val="400"/>
              </a:spcBef>
              <a:spcAft>
                <a:spcPts val="400"/>
              </a:spcAft>
              <a:buClr>
                <a:schemeClr val="accent1"/>
              </a:buClr>
              <a:buSzPts val="1120"/>
              <a:buFont typeface="Corbel"/>
              <a:buNone/>
              <a:defRPr sz="1400" b="0" i="0" u="none" strike="noStrike" cap="none">
                <a:solidFill>
                  <a:srgbClr val="888888"/>
                </a:solidFill>
                <a:latin typeface="Corbel"/>
                <a:ea typeface="Corbel"/>
                <a:cs typeface="Corbel"/>
                <a:sym typeface="Corbel"/>
              </a:defRPr>
            </a:lvl9pPr>
          </a:lstStyle>
          <a:p>
            <a:endParaRPr/>
          </a:p>
        </p:txBody>
      </p:sp>
      <p:sp>
        <p:nvSpPr>
          <p:cNvPr id="37" name="Shape 37"/>
          <p:cNvSpPr txBox="1">
            <a:spLocks noGrp="1"/>
          </p:cNvSpPr>
          <p:nvPr>
            <p:ph type="dt" idx="10"/>
          </p:nvPr>
        </p:nvSpPr>
        <p:spPr>
          <a:xfrm>
            <a:off x="1142996" y="6223828"/>
            <a:ext cx="2329074" cy="365125"/>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1200">
                <a:solidFill>
                  <a:schemeClr val="accent1"/>
                </a:solidFill>
                <a:latin typeface="Corbel"/>
                <a:ea typeface="Corbel"/>
                <a:cs typeface="Corbel"/>
                <a:sym typeface="Corbel"/>
              </a:defRPr>
            </a:lvl1pPr>
            <a:lvl2pPr marR="0" lvl="1" algn="l" rtl="0">
              <a:spcBef>
                <a:spcPts val="0"/>
              </a:spcBef>
              <a:spcAft>
                <a:spcPts val="0"/>
              </a:spcAft>
              <a:buSzPts val="1400"/>
              <a:buNone/>
              <a:defRPr sz="1800" b="0" i="0" u="none" strike="noStrike" cap="none">
                <a:solidFill>
                  <a:schemeClr val="dk1"/>
                </a:solidFill>
                <a:latin typeface="Corbel"/>
                <a:ea typeface="Corbel"/>
                <a:cs typeface="Corbel"/>
                <a:sym typeface="Corbel"/>
              </a:defRPr>
            </a:lvl2pPr>
            <a:lvl3pPr marR="0" lvl="2" algn="l" rtl="0">
              <a:spcBef>
                <a:spcPts val="0"/>
              </a:spcBef>
              <a:spcAft>
                <a:spcPts val="0"/>
              </a:spcAft>
              <a:buSzPts val="1400"/>
              <a:buNone/>
              <a:defRPr sz="1800" b="0" i="0" u="none" strike="noStrike" cap="none">
                <a:solidFill>
                  <a:schemeClr val="dk1"/>
                </a:solidFill>
                <a:latin typeface="Corbel"/>
                <a:ea typeface="Corbel"/>
                <a:cs typeface="Corbel"/>
                <a:sym typeface="Corbel"/>
              </a:defRPr>
            </a:lvl3pPr>
            <a:lvl4pPr marR="0" lvl="3" algn="l" rtl="0">
              <a:spcBef>
                <a:spcPts val="0"/>
              </a:spcBef>
              <a:spcAft>
                <a:spcPts val="0"/>
              </a:spcAft>
              <a:buSzPts val="1400"/>
              <a:buNone/>
              <a:defRPr sz="1800" b="0" i="0" u="none" strike="noStrike" cap="none">
                <a:solidFill>
                  <a:schemeClr val="dk1"/>
                </a:solidFill>
                <a:latin typeface="Corbel"/>
                <a:ea typeface="Corbel"/>
                <a:cs typeface="Corbel"/>
                <a:sym typeface="Corbel"/>
              </a:defRPr>
            </a:lvl4pPr>
            <a:lvl5pPr marR="0" lvl="4" algn="l" rtl="0">
              <a:spcBef>
                <a:spcPts val="0"/>
              </a:spcBef>
              <a:spcAft>
                <a:spcPts val="0"/>
              </a:spcAft>
              <a:buSzPts val="1400"/>
              <a:buNone/>
              <a:defRPr sz="1800" b="0" i="0" u="none" strike="noStrike" cap="none">
                <a:solidFill>
                  <a:schemeClr val="dk1"/>
                </a:solidFill>
                <a:latin typeface="Corbel"/>
                <a:ea typeface="Corbel"/>
                <a:cs typeface="Corbel"/>
                <a:sym typeface="Corbel"/>
              </a:defRPr>
            </a:lvl5pPr>
            <a:lvl6pPr marR="0" lvl="5" algn="l" rtl="0">
              <a:spcBef>
                <a:spcPts val="0"/>
              </a:spcBef>
              <a:spcAft>
                <a:spcPts val="0"/>
              </a:spcAft>
              <a:buSzPts val="1400"/>
              <a:buNone/>
              <a:defRPr sz="1800" b="0" i="0" u="none" strike="noStrike" cap="none">
                <a:solidFill>
                  <a:schemeClr val="dk1"/>
                </a:solidFill>
                <a:latin typeface="Corbel"/>
                <a:ea typeface="Corbel"/>
                <a:cs typeface="Corbel"/>
                <a:sym typeface="Corbel"/>
              </a:defRPr>
            </a:lvl6pPr>
            <a:lvl7pPr marR="0" lvl="6" algn="l" rtl="0">
              <a:spcBef>
                <a:spcPts val="0"/>
              </a:spcBef>
              <a:spcAft>
                <a:spcPts val="0"/>
              </a:spcAft>
              <a:buSzPts val="1400"/>
              <a:buNone/>
              <a:defRPr sz="1800" b="0" i="0" u="none" strike="noStrike" cap="none">
                <a:solidFill>
                  <a:schemeClr val="dk1"/>
                </a:solidFill>
                <a:latin typeface="Corbel"/>
                <a:ea typeface="Corbel"/>
                <a:cs typeface="Corbel"/>
                <a:sym typeface="Corbel"/>
              </a:defRPr>
            </a:lvl7pPr>
            <a:lvl8pPr marR="0" lvl="7" algn="l" rtl="0">
              <a:spcBef>
                <a:spcPts val="0"/>
              </a:spcBef>
              <a:spcAft>
                <a:spcPts val="0"/>
              </a:spcAft>
              <a:buSzPts val="1400"/>
              <a:buNone/>
              <a:defRPr sz="1800" b="0" i="0" u="none" strike="noStrike" cap="none">
                <a:solidFill>
                  <a:schemeClr val="dk1"/>
                </a:solidFill>
                <a:latin typeface="Corbel"/>
                <a:ea typeface="Corbel"/>
                <a:cs typeface="Corbel"/>
                <a:sym typeface="Corbel"/>
              </a:defRPr>
            </a:lvl8pPr>
            <a:lvl9pPr marR="0" lvl="8" algn="l" rtl="0">
              <a:spcBef>
                <a:spcPts val="0"/>
              </a:spcBef>
              <a:spcAft>
                <a:spcPts val="0"/>
              </a:spcAft>
              <a:buSzPts val="1400"/>
              <a:buNone/>
              <a:defRPr sz="1800" b="0" i="0" u="none" strike="noStrike" cap="none">
                <a:solidFill>
                  <a:schemeClr val="dk1"/>
                </a:solidFill>
                <a:latin typeface="Corbel"/>
                <a:ea typeface="Corbel"/>
                <a:cs typeface="Corbel"/>
                <a:sym typeface="Corbel"/>
              </a:defRPr>
            </a:lvl9pPr>
          </a:lstStyle>
          <a:p>
            <a:endParaRPr/>
          </a:p>
        </p:txBody>
      </p:sp>
      <p:sp>
        <p:nvSpPr>
          <p:cNvPr id="38" name="Shape 38"/>
          <p:cNvSpPr txBox="1">
            <a:spLocks noGrp="1"/>
          </p:cNvSpPr>
          <p:nvPr>
            <p:ph type="ftr" idx="11"/>
          </p:nvPr>
        </p:nvSpPr>
        <p:spPr>
          <a:xfrm>
            <a:off x="3949148" y="6223828"/>
            <a:ext cx="4717774"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chemeClr val="accent1"/>
                </a:solidFill>
                <a:latin typeface="Corbel"/>
                <a:ea typeface="Corbel"/>
                <a:cs typeface="Corbel"/>
                <a:sym typeface="Corbel"/>
              </a:defRPr>
            </a:lvl1pPr>
            <a:lvl2pPr marR="0" lvl="1" algn="l" rtl="0">
              <a:spcBef>
                <a:spcPts val="0"/>
              </a:spcBef>
              <a:spcAft>
                <a:spcPts val="0"/>
              </a:spcAft>
              <a:buSzPts val="1400"/>
              <a:buNone/>
              <a:defRPr sz="1800" b="0" i="0" u="none" strike="noStrike" cap="none">
                <a:solidFill>
                  <a:schemeClr val="dk1"/>
                </a:solidFill>
                <a:latin typeface="Corbel"/>
                <a:ea typeface="Corbel"/>
                <a:cs typeface="Corbel"/>
                <a:sym typeface="Corbel"/>
              </a:defRPr>
            </a:lvl2pPr>
            <a:lvl3pPr marR="0" lvl="2" algn="l" rtl="0">
              <a:spcBef>
                <a:spcPts val="0"/>
              </a:spcBef>
              <a:spcAft>
                <a:spcPts val="0"/>
              </a:spcAft>
              <a:buSzPts val="1400"/>
              <a:buNone/>
              <a:defRPr sz="1800" b="0" i="0" u="none" strike="noStrike" cap="none">
                <a:solidFill>
                  <a:schemeClr val="dk1"/>
                </a:solidFill>
                <a:latin typeface="Corbel"/>
                <a:ea typeface="Corbel"/>
                <a:cs typeface="Corbel"/>
                <a:sym typeface="Corbel"/>
              </a:defRPr>
            </a:lvl3pPr>
            <a:lvl4pPr marR="0" lvl="3" algn="l" rtl="0">
              <a:spcBef>
                <a:spcPts val="0"/>
              </a:spcBef>
              <a:spcAft>
                <a:spcPts val="0"/>
              </a:spcAft>
              <a:buSzPts val="1400"/>
              <a:buNone/>
              <a:defRPr sz="1800" b="0" i="0" u="none" strike="noStrike" cap="none">
                <a:solidFill>
                  <a:schemeClr val="dk1"/>
                </a:solidFill>
                <a:latin typeface="Corbel"/>
                <a:ea typeface="Corbel"/>
                <a:cs typeface="Corbel"/>
                <a:sym typeface="Corbel"/>
              </a:defRPr>
            </a:lvl4pPr>
            <a:lvl5pPr marR="0" lvl="4" algn="l" rtl="0">
              <a:spcBef>
                <a:spcPts val="0"/>
              </a:spcBef>
              <a:spcAft>
                <a:spcPts val="0"/>
              </a:spcAft>
              <a:buSzPts val="1400"/>
              <a:buNone/>
              <a:defRPr sz="1800" b="0" i="0" u="none" strike="noStrike" cap="none">
                <a:solidFill>
                  <a:schemeClr val="dk1"/>
                </a:solidFill>
                <a:latin typeface="Corbel"/>
                <a:ea typeface="Corbel"/>
                <a:cs typeface="Corbel"/>
                <a:sym typeface="Corbel"/>
              </a:defRPr>
            </a:lvl5pPr>
            <a:lvl6pPr marR="0" lvl="5" algn="l" rtl="0">
              <a:spcBef>
                <a:spcPts val="0"/>
              </a:spcBef>
              <a:spcAft>
                <a:spcPts val="0"/>
              </a:spcAft>
              <a:buSzPts val="1400"/>
              <a:buNone/>
              <a:defRPr sz="1800" b="0" i="0" u="none" strike="noStrike" cap="none">
                <a:solidFill>
                  <a:schemeClr val="dk1"/>
                </a:solidFill>
                <a:latin typeface="Corbel"/>
                <a:ea typeface="Corbel"/>
                <a:cs typeface="Corbel"/>
                <a:sym typeface="Corbel"/>
              </a:defRPr>
            </a:lvl6pPr>
            <a:lvl7pPr marR="0" lvl="6" algn="l" rtl="0">
              <a:spcBef>
                <a:spcPts val="0"/>
              </a:spcBef>
              <a:spcAft>
                <a:spcPts val="0"/>
              </a:spcAft>
              <a:buSzPts val="1400"/>
              <a:buNone/>
              <a:defRPr sz="1800" b="0" i="0" u="none" strike="noStrike" cap="none">
                <a:solidFill>
                  <a:schemeClr val="dk1"/>
                </a:solidFill>
                <a:latin typeface="Corbel"/>
                <a:ea typeface="Corbel"/>
                <a:cs typeface="Corbel"/>
                <a:sym typeface="Corbel"/>
              </a:defRPr>
            </a:lvl7pPr>
            <a:lvl8pPr marR="0" lvl="7" algn="l" rtl="0">
              <a:spcBef>
                <a:spcPts val="0"/>
              </a:spcBef>
              <a:spcAft>
                <a:spcPts val="0"/>
              </a:spcAft>
              <a:buSzPts val="1400"/>
              <a:buNone/>
              <a:defRPr sz="1800" b="0" i="0" u="none" strike="noStrike" cap="none">
                <a:solidFill>
                  <a:schemeClr val="dk1"/>
                </a:solidFill>
                <a:latin typeface="Corbel"/>
                <a:ea typeface="Corbel"/>
                <a:cs typeface="Corbel"/>
                <a:sym typeface="Corbel"/>
              </a:defRPr>
            </a:lvl8pPr>
            <a:lvl9pPr marR="0" lvl="8" algn="l" rtl="0">
              <a:spcBef>
                <a:spcPts val="0"/>
              </a:spcBef>
              <a:spcAft>
                <a:spcPts val="0"/>
              </a:spcAft>
              <a:buSzPts val="1400"/>
              <a:buNone/>
              <a:defRPr sz="1800" b="0" i="0" u="none" strike="noStrike" cap="none">
                <a:solidFill>
                  <a:schemeClr val="dk1"/>
                </a:solidFill>
                <a:latin typeface="Corbel"/>
                <a:ea typeface="Corbel"/>
                <a:cs typeface="Corbel"/>
                <a:sym typeface="Corbel"/>
              </a:defRPr>
            </a:lvl9pPr>
          </a:lstStyle>
          <a:p>
            <a:endParaRPr/>
          </a:p>
        </p:txBody>
      </p:sp>
      <p:sp>
        <p:nvSpPr>
          <p:cNvPr id="39" name="Shape 39"/>
          <p:cNvSpPr txBox="1">
            <a:spLocks noGrp="1"/>
          </p:cNvSpPr>
          <p:nvPr>
            <p:ph type="sldNum" idx="12"/>
          </p:nvPr>
        </p:nvSpPr>
        <p:spPr>
          <a:xfrm>
            <a:off x="9329530" y="6223828"/>
            <a:ext cx="1706217"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chemeClr val="accent1"/>
                </a:solidFill>
                <a:latin typeface="Corbel"/>
                <a:ea typeface="Corbel"/>
                <a:cs typeface="Corbel"/>
                <a:sym typeface="Corbel"/>
              </a:defRPr>
            </a:lvl1pPr>
            <a:lvl2pPr marL="0" marR="0" lvl="1" indent="0" algn="r" rtl="0">
              <a:spcBef>
                <a:spcPts val="0"/>
              </a:spcBef>
              <a:buNone/>
              <a:defRPr sz="1200">
                <a:solidFill>
                  <a:schemeClr val="accent1"/>
                </a:solidFill>
                <a:latin typeface="Corbel"/>
                <a:ea typeface="Corbel"/>
                <a:cs typeface="Corbel"/>
                <a:sym typeface="Corbel"/>
              </a:defRPr>
            </a:lvl2pPr>
            <a:lvl3pPr marL="0" marR="0" lvl="2" indent="0" algn="r" rtl="0">
              <a:spcBef>
                <a:spcPts val="0"/>
              </a:spcBef>
              <a:buNone/>
              <a:defRPr sz="1200">
                <a:solidFill>
                  <a:schemeClr val="accent1"/>
                </a:solidFill>
                <a:latin typeface="Corbel"/>
                <a:ea typeface="Corbel"/>
                <a:cs typeface="Corbel"/>
                <a:sym typeface="Corbel"/>
              </a:defRPr>
            </a:lvl3pPr>
            <a:lvl4pPr marL="0" marR="0" lvl="3" indent="0" algn="r" rtl="0">
              <a:spcBef>
                <a:spcPts val="0"/>
              </a:spcBef>
              <a:buNone/>
              <a:defRPr sz="1200">
                <a:solidFill>
                  <a:schemeClr val="accent1"/>
                </a:solidFill>
                <a:latin typeface="Corbel"/>
                <a:ea typeface="Corbel"/>
                <a:cs typeface="Corbel"/>
                <a:sym typeface="Corbel"/>
              </a:defRPr>
            </a:lvl4pPr>
            <a:lvl5pPr marL="0" marR="0" lvl="4" indent="0" algn="r" rtl="0">
              <a:spcBef>
                <a:spcPts val="0"/>
              </a:spcBef>
              <a:buNone/>
              <a:defRPr sz="1200">
                <a:solidFill>
                  <a:schemeClr val="accent1"/>
                </a:solidFill>
                <a:latin typeface="Corbel"/>
                <a:ea typeface="Corbel"/>
                <a:cs typeface="Corbel"/>
                <a:sym typeface="Corbel"/>
              </a:defRPr>
            </a:lvl5pPr>
            <a:lvl6pPr marL="0" marR="0" lvl="5" indent="0" algn="r" rtl="0">
              <a:spcBef>
                <a:spcPts val="0"/>
              </a:spcBef>
              <a:buNone/>
              <a:defRPr sz="1200">
                <a:solidFill>
                  <a:schemeClr val="accent1"/>
                </a:solidFill>
                <a:latin typeface="Corbel"/>
                <a:ea typeface="Corbel"/>
                <a:cs typeface="Corbel"/>
                <a:sym typeface="Corbel"/>
              </a:defRPr>
            </a:lvl6pPr>
            <a:lvl7pPr marL="0" marR="0" lvl="6" indent="0" algn="r" rtl="0">
              <a:spcBef>
                <a:spcPts val="0"/>
              </a:spcBef>
              <a:buNone/>
              <a:defRPr sz="1200">
                <a:solidFill>
                  <a:schemeClr val="accent1"/>
                </a:solidFill>
                <a:latin typeface="Corbel"/>
                <a:ea typeface="Corbel"/>
                <a:cs typeface="Corbel"/>
                <a:sym typeface="Corbel"/>
              </a:defRPr>
            </a:lvl7pPr>
            <a:lvl8pPr marL="0" marR="0" lvl="7" indent="0" algn="r" rtl="0">
              <a:spcBef>
                <a:spcPts val="0"/>
              </a:spcBef>
              <a:buNone/>
              <a:defRPr sz="1200">
                <a:solidFill>
                  <a:schemeClr val="accent1"/>
                </a:solidFill>
                <a:latin typeface="Corbel"/>
                <a:ea typeface="Corbel"/>
                <a:cs typeface="Corbel"/>
                <a:sym typeface="Corbel"/>
              </a:defRPr>
            </a:lvl8pPr>
            <a:lvl9pPr marL="0" marR="0" lvl="8" indent="0" algn="r" rtl="0">
              <a:spcBef>
                <a:spcPts val="0"/>
              </a:spcBef>
              <a:buNone/>
              <a:defRPr sz="1200">
                <a:solidFill>
                  <a:schemeClr val="accent1"/>
                </a:solidFill>
                <a:latin typeface="Corbel"/>
                <a:ea typeface="Corbel"/>
                <a:cs typeface="Corbel"/>
                <a:sym typeface="Corbel"/>
              </a:defRPr>
            </a:lvl9pPr>
          </a:lstStyle>
          <a:p>
            <a:pPr marL="0" lvl="0" indent="0">
              <a:spcBef>
                <a:spcPts val="0"/>
              </a:spcBef>
              <a:spcAft>
                <a:spcPts val="0"/>
              </a:spcAft>
              <a:buNone/>
            </a:pPr>
            <a:fld id="{00000000-1234-1234-1234-123412341234}" type="slidenum">
              <a:rPr lang="en-US"/>
              <a:t>‹#›</a:t>
            </a:fld>
            <a:endParaRPr/>
          </a:p>
        </p:txBody>
      </p:sp>
      <p:cxnSp>
        <p:nvCxnSpPr>
          <p:cNvPr id="40" name="Shape 40"/>
          <p:cNvCxnSpPr/>
          <p:nvPr/>
        </p:nvCxnSpPr>
        <p:spPr>
          <a:xfrm>
            <a:off x="1981200" y="4020408"/>
            <a:ext cx="8229601" cy="0"/>
          </a:xfrm>
          <a:prstGeom prst="straightConnector1">
            <a:avLst/>
          </a:prstGeom>
          <a:noFill/>
          <a:ln w="10000" cap="flat" cmpd="sng">
            <a:solidFill>
              <a:schemeClr val="accent1"/>
            </a:solidFill>
            <a:prstDash val="solid"/>
            <a:round/>
            <a:headEnd type="none" w="sm" len="sm"/>
            <a:tailEnd type="none" w="sm" len="sm"/>
          </a:ln>
        </p:spPr>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1"/>
        <p:cNvGrpSpPr/>
        <p:nvPr/>
      </p:nvGrpSpPr>
      <p:grpSpPr>
        <a:xfrm>
          <a:off x="0" y="0"/>
          <a:ext cx="0" cy="0"/>
          <a:chOff x="0" y="0"/>
          <a:chExt cx="0" cy="0"/>
        </a:xfrm>
      </p:grpSpPr>
      <p:sp>
        <p:nvSpPr>
          <p:cNvPr id="42" name="Shape 42"/>
          <p:cNvSpPr txBox="1">
            <a:spLocks noGrp="1"/>
          </p:cNvSpPr>
          <p:nvPr>
            <p:ph type="title"/>
          </p:nvPr>
        </p:nvSpPr>
        <p:spPr>
          <a:xfrm>
            <a:off x="1143000" y="609600"/>
            <a:ext cx="9875520" cy="1356360"/>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accent1"/>
              </a:buClr>
              <a:buSzPts val="4400"/>
              <a:buFont typeface="Corbel"/>
              <a:buNone/>
              <a:defRPr sz="4400" b="0" i="0" u="none" strike="noStrike" cap="none">
                <a:solidFill>
                  <a:schemeClr val="accent1"/>
                </a:solidFill>
                <a:latin typeface="Corbel"/>
                <a:ea typeface="Corbel"/>
                <a:cs typeface="Corbel"/>
                <a:sym typeface="Corbe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3" name="Shape 43"/>
          <p:cNvSpPr txBox="1">
            <a:spLocks noGrp="1"/>
          </p:cNvSpPr>
          <p:nvPr>
            <p:ph type="body" idx="1"/>
          </p:nvPr>
        </p:nvSpPr>
        <p:spPr>
          <a:xfrm>
            <a:off x="1143000" y="2057399"/>
            <a:ext cx="4754880" cy="4023360"/>
          </a:xfrm>
          <a:prstGeom prst="rect">
            <a:avLst/>
          </a:prstGeom>
          <a:noFill/>
          <a:ln>
            <a:noFill/>
          </a:ln>
        </p:spPr>
        <p:txBody>
          <a:bodyPr spcFirstLastPara="1" wrap="square" lIns="91425" tIns="91425" rIns="91425" bIns="91425" anchor="t" anchorCtr="0"/>
          <a:lstStyle>
            <a:lvl1pPr marL="457200" marR="0" lvl="0" indent="-340360" algn="l" rtl="0">
              <a:lnSpc>
                <a:spcPct val="90000"/>
              </a:lnSpc>
              <a:spcBef>
                <a:spcPts val="1400"/>
              </a:spcBef>
              <a:spcAft>
                <a:spcPts val="0"/>
              </a:spcAft>
              <a:buClr>
                <a:schemeClr val="accent1"/>
              </a:buClr>
              <a:buSzPts val="1760"/>
              <a:buFont typeface="Corbel"/>
              <a:buChar char="•"/>
              <a:defRPr sz="2200" b="0" i="0" u="none" strike="noStrike" cap="none">
                <a:solidFill>
                  <a:schemeClr val="accent1"/>
                </a:solidFill>
                <a:latin typeface="Corbel"/>
                <a:ea typeface="Corbel"/>
                <a:cs typeface="Corbel"/>
                <a:sym typeface="Corbel"/>
              </a:defRPr>
            </a:lvl1pPr>
            <a:lvl2pPr marL="914400" marR="0" lvl="1" indent="-330200" algn="l" rtl="0">
              <a:lnSpc>
                <a:spcPct val="90000"/>
              </a:lnSpc>
              <a:spcBef>
                <a:spcPts val="200"/>
              </a:spcBef>
              <a:spcAft>
                <a:spcPts val="0"/>
              </a:spcAft>
              <a:buClr>
                <a:schemeClr val="accent1"/>
              </a:buClr>
              <a:buSzPts val="1600"/>
              <a:buFont typeface="Corbel"/>
              <a:buChar char="•"/>
              <a:defRPr sz="2000" b="0" i="0" u="none" strike="noStrike" cap="none">
                <a:solidFill>
                  <a:schemeClr val="accent1"/>
                </a:solidFill>
                <a:latin typeface="Corbel"/>
                <a:ea typeface="Corbel"/>
                <a:cs typeface="Corbel"/>
                <a:sym typeface="Corbel"/>
              </a:defRPr>
            </a:lvl2pPr>
            <a:lvl3pPr marL="1371600" marR="0" lvl="2" indent="-320039" algn="l" rtl="0">
              <a:lnSpc>
                <a:spcPct val="90000"/>
              </a:lnSpc>
              <a:spcBef>
                <a:spcPts val="400"/>
              </a:spcBef>
              <a:spcAft>
                <a:spcPts val="0"/>
              </a:spcAft>
              <a:buClr>
                <a:schemeClr val="accent1"/>
              </a:buClr>
              <a:buSzPts val="1440"/>
              <a:buFont typeface="Corbel"/>
              <a:buChar char="•"/>
              <a:defRPr sz="1800" b="0" i="0" u="none" strike="noStrike" cap="none">
                <a:solidFill>
                  <a:schemeClr val="accent1"/>
                </a:solidFill>
                <a:latin typeface="Corbel"/>
                <a:ea typeface="Corbel"/>
                <a:cs typeface="Corbel"/>
                <a:sym typeface="Corbel"/>
              </a:defRPr>
            </a:lvl3pPr>
            <a:lvl4pPr marL="1828800" marR="0" lvl="3" indent="-309880" algn="l" rtl="0">
              <a:lnSpc>
                <a:spcPct val="90000"/>
              </a:lnSpc>
              <a:spcBef>
                <a:spcPts val="400"/>
              </a:spcBef>
              <a:spcAft>
                <a:spcPts val="0"/>
              </a:spcAft>
              <a:buClr>
                <a:schemeClr val="accent1"/>
              </a:buClr>
              <a:buSzPts val="1280"/>
              <a:buFont typeface="Corbel"/>
              <a:buChar char="•"/>
              <a:defRPr sz="1600" b="0" i="0" u="none" strike="noStrike" cap="none">
                <a:solidFill>
                  <a:schemeClr val="accent1"/>
                </a:solidFill>
                <a:latin typeface="Corbel"/>
                <a:ea typeface="Corbel"/>
                <a:cs typeface="Corbel"/>
                <a:sym typeface="Corbel"/>
              </a:defRPr>
            </a:lvl4pPr>
            <a:lvl5pPr marL="2286000" marR="0" lvl="4" indent="-309879" algn="l" rtl="0">
              <a:lnSpc>
                <a:spcPct val="90000"/>
              </a:lnSpc>
              <a:spcBef>
                <a:spcPts val="400"/>
              </a:spcBef>
              <a:spcAft>
                <a:spcPts val="0"/>
              </a:spcAft>
              <a:buClr>
                <a:schemeClr val="accent1"/>
              </a:buClr>
              <a:buSzPts val="1280"/>
              <a:buFont typeface="Corbel"/>
              <a:buChar char="•"/>
              <a:defRPr sz="1600" b="0" i="0" u="none" strike="noStrike" cap="none">
                <a:solidFill>
                  <a:schemeClr val="accent1"/>
                </a:solidFill>
                <a:latin typeface="Corbel"/>
                <a:ea typeface="Corbel"/>
                <a:cs typeface="Corbel"/>
                <a:sym typeface="Corbel"/>
              </a:defRPr>
            </a:lvl5pPr>
            <a:lvl6pPr marL="2743200" marR="0" lvl="5" indent="-309879" algn="l" rtl="0">
              <a:lnSpc>
                <a:spcPct val="90000"/>
              </a:lnSpc>
              <a:spcBef>
                <a:spcPts val="400"/>
              </a:spcBef>
              <a:spcAft>
                <a:spcPts val="0"/>
              </a:spcAft>
              <a:buClr>
                <a:schemeClr val="accent1"/>
              </a:buClr>
              <a:buSzPts val="1280"/>
              <a:buFont typeface="Corbel"/>
              <a:buChar char="•"/>
              <a:defRPr sz="1600" b="0" i="0" u="none" strike="noStrike" cap="none">
                <a:solidFill>
                  <a:schemeClr val="accent1"/>
                </a:solidFill>
                <a:latin typeface="Corbel"/>
                <a:ea typeface="Corbel"/>
                <a:cs typeface="Corbel"/>
                <a:sym typeface="Corbel"/>
              </a:defRPr>
            </a:lvl6pPr>
            <a:lvl7pPr marL="3200400" marR="0" lvl="6" indent="-309879" algn="l" rtl="0">
              <a:lnSpc>
                <a:spcPct val="90000"/>
              </a:lnSpc>
              <a:spcBef>
                <a:spcPts val="400"/>
              </a:spcBef>
              <a:spcAft>
                <a:spcPts val="0"/>
              </a:spcAft>
              <a:buClr>
                <a:schemeClr val="accent1"/>
              </a:buClr>
              <a:buSzPts val="1280"/>
              <a:buFont typeface="Corbel"/>
              <a:buChar char="•"/>
              <a:defRPr sz="1600" b="0" i="0" u="none" strike="noStrike" cap="none">
                <a:solidFill>
                  <a:schemeClr val="accent1"/>
                </a:solidFill>
                <a:latin typeface="Corbel"/>
                <a:ea typeface="Corbel"/>
                <a:cs typeface="Corbel"/>
                <a:sym typeface="Corbel"/>
              </a:defRPr>
            </a:lvl7pPr>
            <a:lvl8pPr marL="3657600" marR="0" lvl="7" indent="-309879" algn="l" rtl="0">
              <a:lnSpc>
                <a:spcPct val="90000"/>
              </a:lnSpc>
              <a:spcBef>
                <a:spcPts val="400"/>
              </a:spcBef>
              <a:spcAft>
                <a:spcPts val="0"/>
              </a:spcAft>
              <a:buClr>
                <a:schemeClr val="accent1"/>
              </a:buClr>
              <a:buSzPts val="1280"/>
              <a:buFont typeface="Corbel"/>
              <a:buChar char="•"/>
              <a:defRPr sz="1600" b="0" i="0" u="none" strike="noStrike" cap="none">
                <a:solidFill>
                  <a:schemeClr val="accent1"/>
                </a:solidFill>
                <a:latin typeface="Corbel"/>
                <a:ea typeface="Corbel"/>
                <a:cs typeface="Corbel"/>
                <a:sym typeface="Corbel"/>
              </a:defRPr>
            </a:lvl8pPr>
            <a:lvl9pPr marL="4114800" marR="0" lvl="8" indent="-309879" algn="l" rtl="0">
              <a:lnSpc>
                <a:spcPct val="90000"/>
              </a:lnSpc>
              <a:spcBef>
                <a:spcPts val="400"/>
              </a:spcBef>
              <a:spcAft>
                <a:spcPts val="400"/>
              </a:spcAft>
              <a:buClr>
                <a:schemeClr val="accent1"/>
              </a:buClr>
              <a:buSzPts val="1280"/>
              <a:buFont typeface="Corbel"/>
              <a:buChar char="•"/>
              <a:defRPr sz="1600" b="0" i="0" u="none" strike="noStrike" cap="none">
                <a:solidFill>
                  <a:schemeClr val="accent1"/>
                </a:solidFill>
                <a:latin typeface="Corbel"/>
                <a:ea typeface="Corbel"/>
                <a:cs typeface="Corbel"/>
                <a:sym typeface="Corbel"/>
              </a:defRPr>
            </a:lvl9pPr>
          </a:lstStyle>
          <a:p>
            <a:endParaRPr/>
          </a:p>
        </p:txBody>
      </p:sp>
      <p:sp>
        <p:nvSpPr>
          <p:cNvPr id="44" name="Shape 44"/>
          <p:cNvSpPr txBox="1">
            <a:spLocks noGrp="1"/>
          </p:cNvSpPr>
          <p:nvPr>
            <p:ph type="body" idx="2"/>
          </p:nvPr>
        </p:nvSpPr>
        <p:spPr>
          <a:xfrm>
            <a:off x="6267612" y="2057400"/>
            <a:ext cx="4754880" cy="4023360"/>
          </a:xfrm>
          <a:prstGeom prst="rect">
            <a:avLst/>
          </a:prstGeom>
          <a:noFill/>
          <a:ln>
            <a:noFill/>
          </a:ln>
        </p:spPr>
        <p:txBody>
          <a:bodyPr spcFirstLastPara="1" wrap="square" lIns="91425" tIns="91425" rIns="91425" bIns="91425" anchor="t" anchorCtr="0"/>
          <a:lstStyle>
            <a:lvl1pPr marL="457200" marR="0" lvl="0" indent="-340360" algn="l" rtl="0">
              <a:lnSpc>
                <a:spcPct val="90000"/>
              </a:lnSpc>
              <a:spcBef>
                <a:spcPts val="1400"/>
              </a:spcBef>
              <a:spcAft>
                <a:spcPts val="0"/>
              </a:spcAft>
              <a:buClr>
                <a:schemeClr val="accent1"/>
              </a:buClr>
              <a:buSzPts val="1760"/>
              <a:buFont typeface="Corbel"/>
              <a:buChar char="•"/>
              <a:defRPr sz="2200" b="0" i="0" u="none" strike="noStrike" cap="none">
                <a:solidFill>
                  <a:schemeClr val="accent1"/>
                </a:solidFill>
                <a:latin typeface="Corbel"/>
                <a:ea typeface="Corbel"/>
                <a:cs typeface="Corbel"/>
                <a:sym typeface="Corbel"/>
              </a:defRPr>
            </a:lvl1pPr>
            <a:lvl2pPr marL="914400" marR="0" lvl="1" indent="-330200" algn="l" rtl="0">
              <a:lnSpc>
                <a:spcPct val="90000"/>
              </a:lnSpc>
              <a:spcBef>
                <a:spcPts val="200"/>
              </a:spcBef>
              <a:spcAft>
                <a:spcPts val="0"/>
              </a:spcAft>
              <a:buClr>
                <a:schemeClr val="accent1"/>
              </a:buClr>
              <a:buSzPts val="1600"/>
              <a:buFont typeface="Corbel"/>
              <a:buChar char="•"/>
              <a:defRPr sz="2000" b="0" i="0" u="none" strike="noStrike" cap="none">
                <a:solidFill>
                  <a:schemeClr val="accent1"/>
                </a:solidFill>
                <a:latin typeface="Corbel"/>
                <a:ea typeface="Corbel"/>
                <a:cs typeface="Corbel"/>
                <a:sym typeface="Corbel"/>
              </a:defRPr>
            </a:lvl2pPr>
            <a:lvl3pPr marL="1371600" marR="0" lvl="2" indent="-320039" algn="l" rtl="0">
              <a:lnSpc>
                <a:spcPct val="90000"/>
              </a:lnSpc>
              <a:spcBef>
                <a:spcPts val="400"/>
              </a:spcBef>
              <a:spcAft>
                <a:spcPts val="0"/>
              </a:spcAft>
              <a:buClr>
                <a:schemeClr val="accent1"/>
              </a:buClr>
              <a:buSzPts val="1440"/>
              <a:buFont typeface="Corbel"/>
              <a:buChar char="•"/>
              <a:defRPr sz="1800" b="0" i="0" u="none" strike="noStrike" cap="none">
                <a:solidFill>
                  <a:schemeClr val="accent1"/>
                </a:solidFill>
                <a:latin typeface="Corbel"/>
                <a:ea typeface="Corbel"/>
                <a:cs typeface="Corbel"/>
                <a:sym typeface="Corbel"/>
              </a:defRPr>
            </a:lvl3pPr>
            <a:lvl4pPr marL="1828800" marR="0" lvl="3" indent="-309880" algn="l" rtl="0">
              <a:lnSpc>
                <a:spcPct val="90000"/>
              </a:lnSpc>
              <a:spcBef>
                <a:spcPts val="400"/>
              </a:spcBef>
              <a:spcAft>
                <a:spcPts val="0"/>
              </a:spcAft>
              <a:buClr>
                <a:schemeClr val="accent1"/>
              </a:buClr>
              <a:buSzPts val="1280"/>
              <a:buFont typeface="Corbel"/>
              <a:buChar char="•"/>
              <a:defRPr sz="1600" b="0" i="0" u="none" strike="noStrike" cap="none">
                <a:solidFill>
                  <a:schemeClr val="accent1"/>
                </a:solidFill>
                <a:latin typeface="Corbel"/>
                <a:ea typeface="Corbel"/>
                <a:cs typeface="Corbel"/>
                <a:sym typeface="Corbel"/>
              </a:defRPr>
            </a:lvl4pPr>
            <a:lvl5pPr marL="2286000" marR="0" lvl="4" indent="-309879" algn="l" rtl="0">
              <a:lnSpc>
                <a:spcPct val="90000"/>
              </a:lnSpc>
              <a:spcBef>
                <a:spcPts val="400"/>
              </a:spcBef>
              <a:spcAft>
                <a:spcPts val="0"/>
              </a:spcAft>
              <a:buClr>
                <a:schemeClr val="accent1"/>
              </a:buClr>
              <a:buSzPts val="1280"/>
              <a:buFont typeface="Corbel"/>
              <a:buChar char="•"/>
              <a:defRPr sz="1600" b="0" i="0" u="none" strike="noStrike" cap="none">
                <a:solidFill>
                  <a:schemeClr val="accent1"/>
                </a:solidFill>
                <a:latin typeface="Corbel"/>
                <a:ea typeface="Corbel"/>
                <a:cs typeface="Corbel"/>
                <a:sym typeface="Corbel"/>
              </a:defRPr>
            </a:lvl5pPr>
            <a:lvl6pPr marL="2743200" marR="0" lvl="5" indent="-309879" algn="l" rtl="0">
              <a:lnSpc>
                <a:spcPct val="90000"/>
              </a:lnSpc>
              <a:spcBef>
                <a:spcPts val="400"/>
              </a:spcBef>
              <a:spcAft>
                <a:spcPts val="0"/>
              </a:spcAft>
              <a:buClr>
                <a:schemeClr val="accent1"/>
              </a:buClr>
              <a:buSzPts val="1280"/>
              <a:buFont typeface="Corbel"/>
              <a:buChar char="•"/>
              <a:defRPr sz="1600" b="0" i="0" u="none" strike="noStrike" cap="none">
                <a:solidFill>
                  <a:schemeClr val="accent1"/>
                </a:solidFill>
                <a:latin typeface="Corbel"/>
                <a:ea typeface="Corbel"/>
                <a:cs typeface="Corbel"/>
                <a:sym typeface="Corbel"/>
              </a:defRPr>
            </a:lvl6pPr>
            <a:lvl7pPr marL="3200400" marR="0" lvl="6" indent="-309879" algn="l" rtl="0">
              <a:lnSpc>
                <a:spcPct val="90000"/>
              </a:lnSpc>
              <a:spcBef>
                <a:spcPts val="400"/>
              </a:spcBef>
              <a:spcAft>
                <a:spcPts val="0"/>
              </a:spcAft>
              <a:buClr>
                <a:schemeClr val="accent1"/>
              </a:buClr>
              <a:buSzPts val="1280"/>
              <a:buFont typeface="Corbel"/>
              <a:buChar char="•"/>
              <a:defRPr sz="1600" b="0" i="0" u="none" strike="noStrike" cap="none">
                <a:solidFill>
                  <a:schemeClr val="accent1"/>
                </a:solidFill>
                <a:latin typeface="Corbel"/>
                <a:ea typeface="Corbel"/>
                <a:cs typeface="Corbel"/>
                <a:sym typeface="Corbel"/>
              </a:defRPr>
            </a:lvl7pPr>
            <a:lvl8pPr marL="3657600" marR="0" lvl="7" indent="-309879" algn="l" rtl="0">
              <a:lnSpc>
                <a:spcPct val="90000"/>
              </a:lnSpc>
              <a:spcBef>
                <a:spcPts val="400"/>
              </a:spcBef>
              <a:spcAft>
                <a:spcPts val="0"/>
              </a:spcAft>
              <a:buClr>
                <a:schemeClr val="accent1"/>
              </a:buClr>
              <a:buSzPts val="1280"/>
              <a:buFont typeface="Corbel"/>
              <a:buChar char="•"/>
              <a:defRPr sz="1600" b="0" i="0" u="none" strike="noStrike" cap="none">
                <a:solidFill>
                  <a:schemeClr val="accent1"/>
                </a:solidFill>
                <a:latin typeface="Corbel"/>
                <a:ea typeface="Corbel"/>
                <a:cs typeface="Corbel"/>
                <a:sym typeface="Corbel"/>
              </a:defRPr>
            </a:lvl8pPr>
            <a:lvl9pPr marL="4114800" marR="0" lvl="8" indent="-309879" algn="l" rtl="0">
              <a:lnSpc>
                <a:spcPct val="90000"/>
              </a:lnSpc>
              <a:spcBef>
                <a:spcPts val="400"/>
              </a:spcBef>
              <a:spcAft>
                <a:spcPts val="400"/>
              </a:spcAft>
              <a:buClr>
                <a:schemeClr val="accent1"/>
              </a:buClr>
              <a:buSzPts val="1280"/>
              <a:buFont typeface="Corbel"/>
              <a:buChar char="•"/>
              <a:defRPr sz="1600" b="0" i="0" u="none" strike="noStrike" cap="none">
                <a:solidFill>
                  <a:schemeClr val="accent1"/>
                </a:solidFill>
                <a:latin typeface="Corbel"/>
                <a:ea typeface="Corbel"/>
                <a:cs typeface="Corbel"/>
                <a:sym typeface="Corbel"/>
              </a:defRPr>
            </a:lvl9pPr>
          </a:lstStyle>
          <a:p>
            <a:endParaRPr/>
          </a:p>
        </p:txBody>
      </p:sp>
      <p:sp>
        <p:nvSpPr>
          <p:cNvPr id="45" name="Shape 45"/>
          <p:cNvSpPr txBox="1">
            <a:spLocks noGrp="1"/>
          </p:cNvSpPr>
          <p:nvPr>
            <p:ph type="dt" idx="10"/>
          </p:nvPr>
        </p:nvSpPr>
        <p:spPr>
          <a:xfrm>
            <a:off x="1142996" y="6223828"/>
            <a:ext cx="2329074" cy="365125"/>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1200">
                <a:solidFill>
                  <a:schemeClr val="accent1"/>
                </a:solidFill>
                <a:latin typeface="Corbel"/>
                <a:ea typeface="Corbel"/>
                <a:cs typeface="Corbel"/>
                <a:sym typeface="Corbel"/>
              </a:defRPr>
            </a:lvl1pPr>
            <a:lvl2pPr marR="0" lvl="1" algn="l" rtl="0">
              <a:spcBef>
                <a:spcPts val="0"/>
              </a:spcBef>
              <a:spcAft>
                <a:spcPts val="0"/>
              </a:spcAft>
              <a:buSzPts val="1400"/>
              <a:buNone/>
              <a:defRPr sz="1800" b="0" i="0" u="none" strike="noStrike" cap="none">
                <a:solidFill>
                  <a:schemeClr val="dk1"/>
                </a:solidFill>
                <a:latin typeface="Corbel"/>
                <a:ea typeface="Corbel"/>
                <a:cs typeface="Corbel"/>
                <a:sym typeface="Corbel"/>
              </a:defRPr>
            </a:lvl2pPr>
            <a:lvl3pPr marR="0" lvl="2" algn="l" rtl="0">
              <a:spcBef>
                <a:spcPts val="0"/>
              </a:spcBef>
              <a:spcAft>
                <a:spcPts val="0"/>
              </a:spcAft>
              <a:buSzPts val="1400"/>
              <a:buNone/>
              <a:defRPr sz="1800" b="0" i="0" u="none" strike="noStrike" cap="none">
                <a:solidFill>
                  <a:schemeClr val="dk1"/>
                </a:solidFill>
                <a:latin typeface="Corbel"/>
                <a:ea typeface="Corbel"/>
                <a:cs typeface="Corbel"/>
                <a:sym typeface="Corbel"/>
              </a:defRPr>
            </a:lvl3pPr>
            <a:lvl4pPr marR="0" lvl="3" algn="l" rtl="0">
              <a:spcBef>
                <a:spcPts val="0"/>
              </a:spcBef>
              <a:spcAft>
                <a:spcPts val="0"/>
              </a:spcAft>
              <a:buSzPts val="1400"/>
              <a:buNone/>
              <a:defRPr sz="1800" b="0" i="0" u="none" strike="noStrike" cap="none">
                <a:solidFill>
                  <a:schemeClr val="dk1"/>
                </a:solidFill>
                <a:latin typeface="Corbel"/>
                <a:ea typeface="Corbel"/>
                <a:cs typeface="Corbel"/>
                <a:sym typeface="Corbel"/>
              </a:defRPr>
            </a:lvl4pPr>
            <a:lvl5pPr marR="0" lvl="4" algn="l" rtl="0">
              <a:spcBef>
                <a:spcPts val="0"/>
              </a:spcBef>
              <a:spcAft>
                <a:spcPts val="0"/>
              </a:spcAft>
              <a:buSzPts val="1400"/>
              <a:buNone/>
              <a:defRPr sz="1800" b="0" i="0" u="none" strike="noStrike" cap="none">
                <a:solidFill>
                  <a:schemeClr val="dk1"/>
                </a:solidFill>
                <a:latin typeface="Corbel"/>
                <a:ea typeface="Corbel"/>
                <a:cs typeface="Corbel"/>
                <a:sym typeface="Corbel"/>
              </a:defRPr>
            </a:lvl5pPr>
            <a:lvl6pPr marR="0" lvl="5" algn="l" rtl="0">
              <a:spcBef>
                <a:spcPts val="0"/>
              </a:spcBef>
              <a:spcAft>
                <a:spcPts val="0"/>
              </a:spcAft>
              <a:buSzPts val="1400"/>
              <a:buNone/>
              <a:defRPr sz="1800" b="0" i="0" u="none" strike="noStrike" cap="none">
                <a:solidFill>
                  <a:schemeClr val="dk1"/>
                </a:solidFill>
                <a:latin typeface="Corbel"/>
                <a:ea typeface="Corbel"/>
                <a:cs typeface="Corbel"/>
                <a:sym typeface="Corbel"/>
              </a:defRPr>
            </a:lvl6pPr>
            <a:lvl7pPr marR="0" lvl="6" algn="l" rtl="0">
              <a:spcBef>
                <a:spcPts val="0"/>
              </a:spcBef>
              <a:spcAft>
                <a:spcPts val="0"/>
              </a:spcAft>
              <a:buSzPts val="1400"/>
              <a:buNone/>
              <a:defRPr sz="1800" b="0" i="0" u="none" strike="noStrike" cap="none">
                <a:solidFill>
                  <a:schemeClr val="dk1"/>
                </a:solidFill>
                <a:latin typeface="Corbel"/>
                <a:ea typeface="Corbel"/>
                <a:cs typeface="Corbel"/>
                <a:sym typeface="Corbel"/>
              </a:defRPr>
            </a:lvl7pPr>
            <a:lvl8pPr marR="0" lvl="7" algn="l" rtl="0">
              <a:spcBef>
                <a:spcPts val="0"/>
              </a:spcBef>
              <a:spcAft>
                <a:spcPts val="0"/>
              </a:spcAft>
              <a:buSzPts val="1400"/>
              <a:buNone/>
              <a:defRPr sz="1800" b="0" i="0" u="none" strike="noStrike" cap="none">
                <a:solidFill>
                  <a:schemeClr val="dk1"/>
                </a:solidFill>
                <a:latin typeface="Corbel"/>
                <a:ea typeface="Corbel"/>
                <a:cs typeface="Corbel"/>
                <a:sym typeface="Corbel"/>
              </a:defRPr>
            </a:lvl8pPr>
            <a:lvl9pPr marR="0" lvl="8" algn="l" rtl="0">
              <a:spcBef>
                <a:spcPts val="0"/>
              </a:spcBef>
              <a:spcAft>
                <a:spcPts val="0"/>
              </a:spcAft>
              <a:buSzPts val="1400"/>
              <a:buNone/>
              <a:defRPr sz="1800" b="0" i="0" u="none" strike="noStrike" cap="none">
                <a:solidFill>
                  <a:schemeClr val="dk1"/>
                </a:solidFill>
                <a:latin typeface="Corbel"/>
                <a:ea typeface="Corbel"/>
                <a:cs typeface="Corbel"/>
                <a:sym typeface="Corbel"/>
              </a:defRPr>
            </a:lvl9pPr>
          </a:lstStyle>
          <a:p>
            <a:endParaRPr/>
          </a:p>
        </p:txBody>
      </p:sp>
      <p:sp>
        <p:nvSpPr>
          <p:cNvPr id="46" name="Shape 46"/>
          <p:cNvSpPr txBox="1">
            <a:spLocks noGrp="1"/>
          </p:cNvSpPr>
          <p:nvPr>
            <p:ph type="ftr" idx="11"/>
          </p:nvPr>
        </p:nvSpPr>
        <p:spPr>
          <a:xfrm>
            <a:off x="3949148" y="6223828"/>
            <a:ext cx="4717774"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chemeClr val="accent1"/>
                </a:solidFill>
                <a:latin typeface="Corbel"/>
                <a:ea typeface="Corbel"/>
                <a:cs typeface="Corbel"/>
                <a:sym typeface="Corbel"/>
              </a:defRPr>
            </a:lvl1pPr>
            <a:lvl2pPr marR="0" lvl="1" algn="l" rtl="0">
              <a:spcBef>
                <a:spcPts val="0"/>
              </a:spcBef>
              <a:spcAft>
                <a:spcPts val="0"/>
              </a:spcAft>
              <a:buSzPts val="1400"/>
              <a:buNone/>
              <a:defRPr sz="1800" b="0" i="0" u="none" strike="noStrike" cap="none">
                <a:solidFill>
                  <a:schemeClr val="dk1"/>
                </a:solidFill>
                <a:latin typeface="Corbel"/>
                <a:ea typeface="Corbel"/>
                <a:cs typeface="Corbel"/>
                <a:sym typeface="Corbel"/>
              </a:defRPr>
            </a:lvl2pPr>
            <a:lvl3pPr marR="0" lvl="2" algn="l" rtl="0">
              <a:spcBef>
                <a:spcPts val="0"/>
              </a:spcBef>
              <a:spcAft>
                <a:spcPts val="0"/>
              </a:spcAft>
              <a:buSzPts val="1400"/>
              <a:buNone/>
              <a:defRPr sz="1800" b="0" i="0" u="none" strike="noStrike" cap="none">
                <a:solidFill>
                  <a:schemeClr val="dk1"/>
                </a:solidFill>
                <a:latin typeface="Corbel"/>
                <a:ea typeface="Corbel"/>
                <a:cs typeface="Corbel"/>
                <a:sym typeface="Corbel"/>
              </a:defRPr>
            </a:lvl3pPr>
            <a:lvl4pPr marR="0" lvl="3" algn="l" rtl="0">
              <a:spcBef>
                <a:spcPts val="0"/>
              </a:spcBef>
              <a:spcAft>
                <a:spcPts val="0"/>
              </a:spcAft>
              <a:buSzPts val="1400"/>
              <a:buNone/>
              <a:defRPr sz="1800" b="0" i="0" u="none" strike="noStrike" cap="none">
                <a:solidFill>
                  <a:schemeClr val="dk1"/>
                </a:solidFill>
                <a:latin typeface="Corbel"/>
                <a:ea typeface="Corbel"/>
                <a:cs typeface="Corbel"/>
                <a:sym typeface="Corbel"/>
              </a:defRPr>
            </a:lvl4pPr>
            <a:lvl5pPr marR="0" lvl="4" algn="l" rtl="0">
              <a:spcBef>
                <a:spcPts val="0"/>
              </a:spcBef>
              <a:spcAft>
                <a:spcPts val="0"/>
              </a:spcAft>
              <a:buSzPts val="1400"/>
              <a:buNone/>
              <a:defRPr sz="1800" b="0" i="0" u="none" strike="noStrike" cap="none">
                <a:solidFill>
                  <a:schemeClr val="dk1"/>
                </a:solidFill>
                <a:latin typeface="Corbel"/>
                <a:ea typeface="Corbel"/>
                <a:cs typeface="Corbel"/>
                <a:sym typeface="Corbel"/>
              </a:defRPr>
            </a:lvl5pPr>
            <a:lvl6pPr marR="0" lvl="5" algn="l" rtl="0">
              <a:spcBef>
                <a:spcPts val="0"/>
              </a:spcBef>
              <a:spcAft>
                <a:spcPts val="0"/>
              </a:spcAft>
              <a:buSzPts val="1400"/>
              <a:buNone/>
              <a:defRPr sz="1800" b="0" i="0" u="none" strike="noStrike" cap="none">
                <a:solidFill>
                  <a:schemeClr val="dk1"/>
                </a:solidFill>
                <a:latin typeface="Corbel"/>
                <a:ea typeface="Corbel"/>
                <a:cs typeface="Corbel"/>
                <a:sym typeface="Corbel"/>
              </a:defRPr>
            </a:lvl6pPr>
            <a:lvl7pPr marR="0" lvl="6" algn="l" rtl="0">
              <a:spcBef>
                <a:spcPts val="0"/>
              </a:spcBef>
              <a:spcAft>
                <a:spcPts val="0"/>
              </a:spcAft>
              <a:buSzPts val="1400"/>
              <a:buNone/>
              <a:defRPr sz="1800" b="0" i="0" u="none" strike="noStrike" cap="none">
                <a:solidFill>
                  <a:schemeClr val="dk1"/>
                </a:solidFill>
                <a:latin typeface="Corbel"/>
                <a:ea typeface="Corbel"/>
                <a:cs typeface="Corbel"/>
                <a:sym typeface="Corbel"/>
              </a:defRPr>
            </a:lvl7pPr>
            <a:lvl8pPr marR="0" lvl="7" algn="l" rtl="0">
              <a:spcBef>
                <a:spcPts val="0"/>
              </a:spcBef>
              <a:spcAft>
                <a:spcPts val="0"/>
              </a:spcAft>
              <a:buSzPts val="1400"/>
              <a:buNone/>
              <a:defRPr sz="1800" b="0" i="0" u="none" strike="noStrike" cap="none">
                <a:solidFill>
                  <a:schemeClr val="dk1"/>
                </a:solidFill>
                <a:latin typeface="Corbel"/>
                <a:ea typeface="Corbel"/>
                <a:cs typeface="Corbel"/>
                <a:sym typeface="Corbel"/>
              </a:defRPr>
            </a:lvl8pPr>
            <a:lvl9pPr marR="0" lvl="8" algn="l" rtl="0">
              <a:spcBef>
                <a:spcPts val="0"/>
              </a:spcBef>
              <a:spcAft>
                <a:spcPts val="0"/>
              </a:spcAft>
              <a:buSzPts val="1400"/>
              <a:buNone/>
              <a:defRPr sz="1800" b="0" i="0" u="none" strike="noStrike" cap="none">
                <a:solidFill>
                  <a:schemeClr val="dk1"/>
                </a:solidFill>
                <a:latin typeface="Corbel"/>
                <a:ea typeface="Corbel"/>
                <a:cs typeface="Corbel"/>
                <a:sym typeface="Corbel"/>
              </a:defRPr>
            </a:lvl9pPr>
          </a:lstStyle>
          <a:p>
            <a:endParaRPr/>
          </a:p>
        </p:txBody>
      </p:sp>
      <p:sp>
        <p:nvSpPr>
          <p:cNvPr id="47" name="Shape 47"/>
          <p:cNvSpPr txBox="1">
            <a:spLocks noGrp="1"/>
          </p:cNvSpPr>
          <p:nvPr>
            <p:ph type="sldNum" idx="12"/>
          </p:nvPr>
        </p:nvSpPr>
        <p:spPr>
          <a:xfrm>
            <a:off x="9329530" y="6223828"/>
            <a:ext cx="1706217"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chemeClr val="accent1"/>
                </a:solidFill>
                <a:latin typeface="Corbel"/>
                <a:ea typeface="Corbel"/>
                <a:cs typeface="Corbel"/>
                <a:sym typeface="Corbel"/>
              </a:defRPr>
            </a:lvl1pPr>
            <a:lvl2pPr marL="0" marR="0" lvl="1" indent="0" algn="r" rtl="0">
              <a:spcBef>
                <a:spcPts val="0"/>
              </a:spcBef>
              <a:buNone/>
              <a:defRPr sz="1200">
                <a:solidFill>
                  <a:schemeClr val="accent1"/>
                </a:solidFill>
                <a:latin typeface="Corbel"/>
                <a:ea typeface="Corbel"/>
                <a:cs typeface="Corbel"/>
                <a:sym typeface="Corbel"/>
              </a:defRPr>
            </a:lvl2pPr>
            <a:lvl3pPr marL="0" marR="0" lvl="2" indent="0" algn="r" rtl="0">
              <a:spcBef>
                <a:spcPts val="0"/>
              </a:spcBef>
              <a:buNone/>
              <a:defRPr sz="1200">
                <a:solidFill>
                  <a:schemeClr val="accent1"/>
                </a:solidFill>
                <a:latin typeface="Corbel"/>
                <a:ea typeface="Corbel"/>
                <a:cs typeface="Corbel"/>
                <a:sym typeface="Corbel"/>
              </a:defRPr>
            </a:lvl3pPr>
            <a:lvl4pPr marL="0" marR="0" lvl="3" indent="0" algn="r" rtl="0">
              <a:spcBef>
                <a:spcPts val="0"/>
              </a:spcBef>
              <a:buNone/>
              <a:defRPr sz="1200">
                <a:solidFill>
                  <a:schemeClr val="accent1"/>
                </a:solidFill>
                <a:latin typeface="Corbel"/>
                <a:ea typeface="Corbel"/>
                <a:cs typeface="Corbel"/>
                <a:sym typeface="Corbel"/>
              </a:defRPr>
            </a:lvl4pPr>
            <a:lvl5pPr marL="0" marR="0" lvl="4" indent="0" algn="r" rtl="0">
              <a:spcBef>
                <a:spcPts val="0"/>
              </a:spcBef>
              <a:buNone/>
              <a:defRPr sz="1200">
                <a:solidFill>
                  <a:schemeClr val="accent1"/>
                </a:solidFill>
                <a:latin typeface="Corbel"/>
                <a:ea typeface="Corbel"/>
                <a:cs typeface="Corbel"/>
                <a:sym typeface="Corbel"/>
              </a:defRPr>
            </a:lvl5pPr>
            <a:lvl6pPr marL="0" marR="0" lvl="5" indent="0" algn="r" rtl="0">
              <a:spcBef>
                <a:spcPts val="0"/>
              </a:spcBef>
              <a:buNone/>
              <a:defRPr sz="1200">
                <a:solidFill>
                  <a:schemeClr val="accent1"/>
                </a:solidFill>
                <a:latin typeface="Corbel"/>
                <a:ea typeface="Corbel"/>
                <a:cs typeface="Corbel"/>
                <a:sym typeface="Corbel"/>
              </a:defRPr>
            </a:lvl6pPr>
            <a:lvl7pPr marL="0" marR="0" lvl="6" indent="0" algn="r" rtl="0">
              <a:spcBef>
                <a:spcPts val="0"/>
              </a:spcBef>
              <a:buNone/>
              <a:defRPr sz="1200">
                <a:solidFill>
                  <a:schemeClr val="accent1"/>
                </a:solidFill>
                <a:latin typeface="Corbel"/>
                <a:ea typeface="Corbel"/>
                <a:cs typeface="Corbel"/>
                <a:sym typeface="Corbel"/>
              </a:defRPr>
            </a:lvl7pPr>
            <a:lvl8pPr marL="0" marR="0" lvl="7" indent="0" algn="r" rtl="0">
              <a:spcBef>
                <a:spcPts val="0"/>
              </a:spcBef>
              <a:buNone/>
              <a:defRPr sz="1200">
                <a:solidFill>
                  <a:schemeClr val="accent1"/>
                </a:solidFill>
                <a:latin typeface="Corbel"/>
                <a:ea typeface="Corbel"/>
                <a:cs typeface="Corbel"/>
                <a:sym typeface="Corbel"/>
              </a:defRPr>
            </a:lvl8pPr>
            <a:lvl9pPr marL="0" marR="0" lvl="8" indent="0" algn="r" rtl="0">
              <a:spcBef>
                <a:spcPts val="0"/>
              </a:spcBef>
              <a:buNone/>
              <a:defRPr sz="1200">
                <a:solidFill>
                  <a:schemeClr val="accent1"/>
                </a:solidFill>
                <a:latin typeface="Corbel"/>
                <a:ea typeface="Corbel"/>
                <a:cs typeface="Corbel"/>
                <a:sym typeface="Corbe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8"/>
        <p:cNvGrpSpPr/>
        <p:nvPr/>
      </p:nvGrpSpPr>
      <p:grpSpPr>
        <a:xfrm>
          <a:off x="0" y="0"/>
          <a:ext cx="0" cy="0"/>
          <a:chOff x="0" y="0"/>
          <a:chExt cx="0" cy="0"/>
        </a:xfrm>
      </p:grpSpPr>
      <p:sp>
        <p:nvSpPr>
          <p:cNvPr id="49" name="Shape 49"/>
          <p:cNvSpPr txBox="1">
            <a:spLocks noGrp="1"/>
          </p:cNvSpPr>
          <p:nvPr>
            <p:ph type="title"/>
          </p:nvPr>
        </p:nvSpPr>
        <p:spPr>
          <a:xfrm>
            <a:off x="1143000" y="609600"/>
            <a:ext cx="9875520" cy="1356360"/>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accent1"/>
              </a:buClr>
              <a:buSzPts val="4400"/>
              <a:buFont typeface="Corbel"/>
              <a:buNone/>
              <a:defRPr sz="4400" b="0" i="0" u="none" strike="noStrike" cap="none">
                <a:solidFill>
                  <a:schemeClr val="accent1"/>
                </a:solidFill>
                <a:latin typeface="Corbel"/>
                <a:ea typeface="Corbel"/>
                <a:cs typeface="Corbel"/>
                <a:sym typeface="Corbe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0" name="Shape 50"/>
          <p:cNvSpPr txBox="1">
            <a:spLocks noGrp="1"/>
          </p:cNvSpPr>
          <p:nvPr>
            <p:ph type="body" idx="1"/>
          </p:nvPr>
        </p:nvSpPr>
        <p:spPr>
          <a:xfrm>
            <a:off x="1143000" y="2001511"/>
            <a:ext cx="4754880" cy="777240"/>
          </a:xfrm>
          <a:prstGeom prst="rect">
            <a:avLst/>
          </a:prstGeom>
          <a:noFill/>
          <a:ln>
            <a:noFill/>
          </a:ln>
        </p:spPr>
        <p:txBody>
          <a:bodyPr spcFirstLastPara="1" wrap="square" lIns="91425" tIns="91425" rIns="91425" bIns="91425" anchor="ctr" anchorCtr="0"/>
          <a:lstStyle>
            <a:lvl1pPr marL="457200" marR="0" lvl="0" indent="-228600" algn="l" rtl="0">
              <a:lnSpc>
                <a:spcPct val="90000"/>
              </a:lnSpc>
              <a:spcBef>
                <a:spcPts val="0"/>
              </a:spcBef>
              <a:spcAft>
                <a:spcPts val="0"/>
              </a:spcAft>
              <a:buClr>
                <a:schemeClr val="accent1"/>
              </a:buClr>
              <a:buSzPts val="1920"/>
              <a:buFont typeface="Corbel"/>
              <a:buNone/>
              <a:defRPr sz="2400" b="1" i="0" u="none" strike="noStrike" cap="none">
                <a:solidFill>
                  <a:schemeClr val="accent1"/>
                </a:solidFill>
                <a:latin typeface="Corbel"/>
                <a:ea typeface="Corbel"/>
                <a:cs typeface="Corbel"/>
                <a:sym typeface="Corbel"/>
              </a:defRPr>
            </a:lvl1pPr>
            <a:lvl2pPr marL="914400" marR="0" lvl="1" indent="-228600" algn="l" rtl="0">
              <a:lnSpc>
                <a:spcPct val="90000"/>
              </a:lnSpc>
              <a:spcBef>
                <a:spcPts val="200"/>
              </a:spcBef>
              <a:spcAft>
                <a:spcPts val="0"/>
              </a:spcAft>
              <a:buClr>
                <a:schemeClr val="accent1"/>
              </a:buClr>
              <a:buSzPts val="1600"/>
              <a:buFont typeface="Corbel"/>
              <a:buNone/>
              <a:defRPr sz="2000" b="1" i="0" u="none" strike="noStrike" cap="none">
                <a:solidFill>
                  <a:schemeClr val="accent1"/>
                </a:solidFill>
                <a:latin typeface="Corbel"/>
                <a:ea typeface="Corbel"/>
                <a:cs typeface="Corbel"/>
                <a:sym typeface="Corbel"/>
              </a:defRPr>
            </a:lvl2pPr>
            <a:lvl3pPr marL="1371600" marR="0" lvl="2" indent="-228600" algn="l" rtl="0">
              <a:lnSpc>
                <a:spcPct val="90000"/>
              </a:lnSpc>
              <a:spcBef>
                <a:spcPts val="400"/>
              </a:spcBef>
              <a:spcAft>
                <a:spcPts val="0"/>
              </a:spcAft>
              <a:buClr>
                <a:schemeClr val="accent1"/>
              </a:buClr>
              <a:buSzPts val="1440"/>
              <a:buFont typeface="Corbel"/>
              <a:buNone/>
              <a:defRPr sz="1800" b="1" i="0" u="none" strike="noStrike" cap="none">
                <a:solidFill>
                  <a:schemeClr val="accent1"/>
                </a:solidFill>
                <a:latin typeface="Corbel"/>
                <a:ea typeface="Corbel"/>
                <a:cs typeface="Corbel"/>
                <a:sym typeface="Corbel"/>
              </a:defRPr>
            </a:lvl3pPr>
            <a:lvl4pPr marL="1828800" marR="0" lvl="3" indent="-228600" algn="l" rtl="0">
              <a:lnSpc>
                <a:spcPct val="90000"/>
              </a:lnSpc>
              <a:spcBef>
                <a:spcPts val="400"/>
              </a:spcBef>
              <a:spcAft>
                <a:spcPts val="0"/>
              </a:spcAft>
              <a:buClr>
                <a:schemeClr val="accent1"/>
              </a:buClr>
              <a:buSzPts val="1280"/>
              <a:buFont typeface="Corbel"/>
              <a:buNone/>
              <a:defRPr sz="1600" b="1" i="0" u="none" strike="noStrike" cap="none">
                <a:solidFill>
                  <a:schemeClr val="accent1"/>
                </a:solidFill>
                <a:latin typeface="Corbel"/>
                <a:ea typeface="Corbel"/>
                <a:cs typeface="Corbel"/>
                <a:sym typeface="Corbel"/>
              </a:defRPr>
            </a:lvl4pPr>
            <a:lvl5pPr marL="2286000" marR="0" lvl="4" indent="-228600" algn="l" rtl="0">
              <a:lnSpc>
                <a:spcPct val="90000"/>
              </a:lnSpc>
              <a:spcBef>
                <a:spcPts val="400"/>
              </a:spcBef>
              <a:spcAft>
                <a:spcPts val="0"/>
              </a:spcAft>
              <a:buClr>
                <a:schemeClr val="accent1"/>
              </a:buClr>
              <a:buSzPts val="1280"/>
              <a:buFont typeface="Corbel"/>
              <a:buNone/>
              <a:defRPr sz="1600" b="1" i="0" u="none" strike="noStrike" cap="none">
                <a:solidFill>
                  <a:schemeClr val="accent1"/>
                </a:solidFill>
                <a:latin typeface="Corbel"/>
                <a:ea typeface="Corbel"/>
                <a:cs typeface="Corbel"/>
                <a:sym typeface="Corbel"/>
              </a:defRPr>
            </a:lvl5pPr>
            <a:lvl6pPr marL="2743200" marR="0" lvl="5" indent="-228600" algn="l" rtl="0">
              <a:lnSpc>
                <a:spcPct val="90000"/>
              </a:lnSpc>
              <a:spcBef>
                <a:spcPts val="400"/>
              </a:spcBef>
              <a:spcAft>
                <a:spcPts val="0"/>
              </a:spcAft>
              <a:buClr>
                <a:schemeClr val="accent1"/>
              </a:buClr>
              <a:buSzPts val="1280"/>
              <a:buFont typeface="Corbel"/>
              <a:buNone/>
              <a:defRPr sz="1600" b="1" i="0" u="none" strike="noStrike" cap="none">
                <a:solidFill>
                  <a:schemeClr val="accent1"/>
                </a:solidFill>
                <a:latin typeface="Corbel"/>
                <a:ea typeface="Corbel"/>
                <a:cs typeface="Corbel"/>
                <a:sym typeface="Corbel"/>
              </a:defRPr>
            </a:lvl6pPr>
            <a:lvl7pPr marL="3200400" marR="0" lvl="6" indent="-228600" algn="l" rtl="0">
              <a:lnSpc>
                <a:spcPct val="90000"/>
              </a:lnSpc>
              <a:spcBef>
                <a:spcPts val="400"/>
              </a:spcBef>
              <a:spcAft>
                <a:spcPts val="0"/>
              </a:spcAft>
              <a:buClr>
                <a:schemeClr val="accent1"/>
              </a:buClr>
              <a:buSzPts val="1280"/>
              <a:buFont typeface="Corbel"/>
              <a:buNone/>
              <a:defRPr sz="1600" b="1" i="0" u="none" strike="noStrike" cap="none">
                <a:solidFill>
                  <a:schemeClr val="accent1"/>
                </a:solidFill>
                <a:latin typeface="Corbel"/>
                <a:ea typeface="Corbel"/>
                <a:cs typeface="Corbel"/>
                <a:sym typeface="Corbel"/>
              </a:defRPr>
            </a:lvl7pPr>
            <a:lvl8pPr marL="3657600" marR="0" lvl="7" indent="-228600" algn="l" rtl="0">
              <a:lnSpc>
                <a:spcPct val="90000"/>
              </a:lnSpc>
              <a:spcBef>
                <a:spcPts val="400"/>
              </a:spcBef>
              <a:spcAft>
                <a:spcPts val="0"/>
              </a:spcAft>
              <a:buClr>
                <a:schemeClr val="accent1"/>
              </a:buClr>
              <a:buSzPts val="1280"/>
              <a:buFont typeface="Corbel"/>
              <a:buNone/>
              <a:defRPr sz="1600" b="1" i="0" u="none" strike="noStrike" cap="none">
                <a:solidFill>
                  <a:schemeClr val="accent1"/>
                </a:solidFill>
                <a:latin typeface="Corbel"/>
                <a:ea typeface="Corbel"/>
                <a:cs typeface="Corbel"/>
                <a:sym typeface="Corbel"/>
              </a:defRPr>
            </a:lvl8pPr>
            <a:lvl9pPr marL="4114800" marR="0" lvl="8" indent="-228600" algn="l" rtl="0">
              <a:lnSpc>
                <a:spcPct val="90000"/>
              </a:lnSpc>
              <a:spcBef>
                <a:spcPts val="400"/>
              </a:spcBef>
              <a:spcAft>
                <a:spcPts val="400"/>
              </a:spcAft>
              <a:buClr>
                <a:schemeClr val="accent1"/>
              </a:buClr>
              <a:buSzPts val="1280"/>
              <a:buFont typeface="Corbel"/>
              <a:buNone/>
              <a:defRPr sz="1600" b="1" i="0" u="none" strike="noStrike" cap="none">
                <a:solidFill>
                  <a:schemeClr val="accent1"/>
                </a:solidFill>
                <a:latin typeface="Corbel"/>
                <a:ea typeface="Corbel"/>
                <a:cs typeface="Corbel"/>
                <a:sym typeface="Corbel"/>
              </a:defRPr>
            </a:lvl9pPr>
          </a:lstStyle>
          <a:p>
            <a:endParaRPr/>
          </a:p>
        </p:txBody>
      </p:sp>
      <p:sp>
        <p:nvSpPr>
          <p:cNvPr id="51" name="Shape 51"/>
          <p:cNvSpPr txBox="1">
            <a:spLocks noGrp="1"/>
          </p:cNvSpPr>
          <p:nvPr>
            <p:ph type="body" idx="2"/>
          </p:nvPr>
        </p:nvSpPr>
        <p:spPr>
          <a:xfrm>
            <a:off x="1143000" y="2721483"/>
            <a:ext cx="4754880" cy="3383280"/>
          </a:xfrm>
          <a:prstGeom prst="rect">
            <a:avLst/>
          </a:prstGeom>
          <a:noFill/>
          <a:ln>
            <a:noFill/>
          </a:ln>
        </p:spPr>
        <p:txBody>
          <a:bodyPr spcFirstLastPara="1" wrap="square" lIns="91425" tIns="91425" rIns="91425" bIns="91425" anchor="t" anchorCtr="0"/>
          <a:lstStyle>
            <a:lvl1pPr marL="457200" marR="0" lvl="0" indent="-340360" algn="l" rtl="0">
              <a:lnSpc>
                <a:spcPct val="90000"/>
              </a:lnSpc>
              <a:spcBef>
                <a:spcPts val="1400"/>
              </a:spcBef>
              <a:spcAft>
                <a:spcPts val="0"/>
              </a:spcAft>
              <a:buClr>
                <a:schemeClr val="accent1"/>
              </a:buClr>
              <a:buSzPts val="1760"/>
              <a:buFont typeface="Corbel"/>
              <a:buChar char="•"/>
              <a:defRPr sz="2200" b="0" i="0" u="none" strike="noStrike" cap="none">
                <a:solidFill>
                  <a:schemeClr val="accent1"/>
                </a:solidFill>
                <a:latin typeface="Corbel"/>
                <a:ea typeface="Corbel"/>
                <a:cs typeface="Corbel"/>
                <a:sym typeface="Corbel"/>
              </a:defRPr>
            </a:lvl1pPr>
            <a:lvl2pPr marL="914400" marR="0" lvl="1" indent="-330200" algn="l" rtl="0">
              <a:lnSpc>
                <a:spcPct val="90000"/>
              </a:lnSpc>
              <a:spcBef>
                <a:spcPts val="200"/>
              </a:spcBef>
              <a:spcAft>
                <a:spcPts val="0"/>
              </a:spcAft>
              <a:buClr>
                <a:schemeClr val="accent1"/>
              </a:buClr>
              <a:buSzPts val="1600"/>
              <a:buFont typeface="Corbel"/>
              <a:buChar char="•"/>
              <a:defRPr sz="2000" b="0" i="0" u="none" strike="noStrike" cap="none">
                <a:solidFill>
                  <a:schemeClr val="accent1"/>
                </a:solidFill>
                <a:latin typeface="Corbel"/>
                <a:ea typeface="Corbel"/>
                <a:cs typeface="Corbel"/>
                <a:sym typeface="Corbel"/>
              </a:defRPr>
            </a:lvl2pPr>
            <a:lvl3pPr marL="1371600" marR="0" lvl="2" indent="-320039" algn="l" rtl="0">
              <a:lnSpc>
                <a:spcPct val="90000"/>
              </a:lnSpc>
              <a:spcBef>
                <a:spcPts val="400"/>
              </a:spcBef>
              <a:spcAft>
                <a:spcPts val="0"/>
              </a:spcAft>
              <a:buClr>
                <a:schemeClr val="accent1"/>
              </a:buClr>
              <a:buSzPts val="1440"/>
              <a:buFont typeface="Corbel"/>
              <a:buChar char="•"/>
              <a:defRPr sz="1800" b="0" i="0" u="none" strike="noStrike" cap="none">
                <a:solidFill>
                  <a:schemeClr val="accent1"/>
                </a:solidFill>
                <a:latin typeface="Corbel"/>
                <a:ea typeface="Corbel"/>
                <a:cs typeface="Corbel"/>
                <a:sym typeface="Corbel"/>
              </a:defRPr>
            </a:lvl3pPr>
            <a:lvl4pPr marL="1828800" marR="0" lvl="3" indent="-309880" algn="l" rtl="0">
              <a:lnSpc>
                <a:spcPct val="90000"/>
              </a:lnSpc>
              <a:spcBef>
                <a:spcPts val="400"/>
              </a:spcBef>
              <a:spcAft>
                <a:spcPts val="0"/>
              </a:spcAft>
              <a:buClr>
                <a:schemeClr val="accent1"/>
              </a:buClr>
              <a:buSzPts val="1280"/>
              <a:buFont typeface="Corbel"/>
              <a:buChar char="•"/>
              <a:defRPr sz="1600" b="0" i="0" u="none" strike="noStrike" cap="none">
                <a:solidFill>
                  <a:schemeClr val="accent1"/>
                </a:solidFill>
                <a:latin typeface="Corbel"/>
                <a:ea typeface="Corbel"/>
                <a:cs typeface="Corbel"/>
                <a:sym typeface="Corbel"/>
              </a:defRPr>
            </a:lvl4pPr>
            <a:lvl5pPr marL="2286000" marR="0" lvl="4" indent="-309879" algn="l" rtl="0">
              <a:lnSpc>
                <a:spcPct val="90000"/>
              </a:lnSpc>
              <a:spcBef>
                <a:spcPts val="400"/>
              </a:spcBef>
              <a:spcAft>
                <a:spcPts val="0"/>
              </a:spcAft>
              <a:buClr>
                <a:schemeClr val="accent1"/>
              </a:buClr>
              <a:buSzPts val="1280"/>
              <a:buFont typeface="Corbel"/>
              <a:buChar char="•"/>
              <a:defRPr sz="1600" b="0" i="0" u="none" strike="noStrike" cap="none">
                <a:solidFill>
                  <a:schemeClr val="accent1"/>
                </a:solidFill>
                <a:latin typeface="Corbel"/>
                <a:ea typeface="Corbel"/>
                <a:cs typeface="Corbel"/>
                <a:sym typeface="Corbel"/>
              </a:defRPr>
            </a:lvl5pPr>
            <a:lvl6pPr marL="2743200" marR="0" lvl="5" indent="-309879" algn="l" rtl="0">
              <a:lnSpc>
                <a:spcPct val="90000"/>
              </a:lnSpc>
              <a:spcBef>
                <a:spcPts val="400"/>
              </a:spcBef>
              <a:spcAft>
                <a:spcPts val="0"/>
              </a:spcAft>
              <a:buClr>
                <a:schemeClr val="accent1"/>
              </a:buClr>
              <a:buSzPts val="1280"/>
              <a:buFont typeface="Corbel"/>
              <a:buChar char="•"/>
              <a:defRPr sz="1600" b="0" i="0" u="none" strike="noStrike" cap="none">
                <a:solidFill>
                  <a:schemeClr val="accent1"/>
                </a:solidFill>
                <a:latin typeface="Corbel"/>
                <a:ea typeface="Corbel"/>
                <a:cs typeface="Corbel"/>
                <a:sym typeface="Corbel"/>
              </a:defRPr>
            </a:lvl6pPr>
            <a:lvl7pPr marL="3200400" marR="0" lvl="6" indent="-309879" algn="l" rtl="0">
              <a:lnSpc>
                <a:spcPct val="90000"/>
              </a:lnSpc>
              <a:spcBef>
                <a:spcPts val="400"/>
              </a:spcBef>
              <a:spcAft>
                <a:spcPts val="0"/>
              </a:spcAft>
              <a:buClr>
                <a:schemeClr val="accent1"/>
              </a:buClr>
              <a:buSzPts val="1280"/>
              <a:buFont typeface="Corbel"/>
              <a:buChar char="•"/>
              <a:defRPr sz="1600" b="0" i="0" u="none" strike="noStrike" cap="none">
                <a:solidFill>
                  <a:schemeClr val="accent1"/>
                </a:solidFill>
                <a:latin typeface="Corbel"/>
                <a:ea typeface="Corbel"/>
                <a:cs typeface="Corbel"/>
                <a:sym typeface="Corbel"/>
              </a:defRPr>
            </a:lvl7pPr>
            <a:lvl8pPr marL="3657600" marR="0" lvl="7" indent="-309879" algn="l" rtl="0">
              <a:lnSpc>
                <a:spcPct val="90000"/>
              </a:lnSpc>
              <a:spcBef>
                <a:spcPts val="400"/>
              </a:spcBef>
              <a:spcAft>
                <a:spcPts val="0"/>
              </a:spcAft>
              <a:buClr>
                <a:schemeClr val="accent1"/>
              </a:buClr>
              <a:buSzPts val="1280"/>
              <a:buFont typeface="Corbel"/>
              <a:buChar char="•"/>
              <a:defRPr sz="1600" b="0" i="0" u="none" strike="noStrike" cap="none">
                <a:solidFill>
                  <a:schemeClr val="accent1"/>
                </a:solidFill>
                <a:latin typeface="Corbel"/>
                <a:ea typeface="Corbel"/>
                <a:cs typeface="Corbel"/>
                <a:sym typeface="Corbel"/>
              </a:defRPr>
            </a:lvl8pPr>
            <a:lvl9pPr marL="4114800" marR="0" lvl="8" indent="-309879" algn="l" rtl="0">
              <a:lnSpc>
                <a:spcPct val="90000"/>
              </a:lnSpc>
              <a:spcBef>
                <a:spcPts val="400"/>
              </a:spcBef>
              <a:spcAft>
                <a:spcPts val="400"/>
              </a:spcAft>
              <a:buClr>
                <a:schemeClr val="accent1"/>
              </a:buClr>
              <a:buSzPts val="1280"/>
              <a:buFont typeface="Corbel"/>
              <a:buChar char="•"/>
              <a:defRPr sz="1600" b="0" i="0" u="none" strike="noStrike" cap="none">
                <a:solidFill>
                  <a:schemeClr val="accent1"/>
                </a:solidFill>
                <a:latin typeface="Corbel"/>
                <a:ea typeface="Corbel"/>
                <a:cs typeface="Corbel"/>
                <a:sym typeface="Corbel"/>
              </a:defRPr>
            </a:lvl9pPr>
          </a:lstStyle>
          <a:p>
            <a:endParaRPr/>
          </a:p>
        </p:txBody>
      </p:sp>
      <p:sp>
        <p:nvSpPr>
          <p:cNvPr id="52" name="Shape 52"/>
          <p:cNvSpPr txBox="1">
            <a:spLocks noGrp="1"/>
          </p:cNvSpPr>
          <p:nvPr>
            <p:ph type="body" idx="3"/>
          </p:nvPr>
        </p:nvSpPr>
        <p:spPr>
          <a:xfrm>
            <a:off x="6269173" y="1999032"/>
            <a:ext cx="4754880" cy="777240"/>
          </a:xfrm>
          <a:prstGeom prst="rect">
            <a:avLst/>
          </a:prstGeom>
          <a:noFill/>
          <a:ln>
            <a:noFill/>
          </a:ln>
        </p:spPr>
        <p:txBody>
          <a:bodyPr spcFirstLastPara="1" wrap="square" lIns="91425" tIns="91425" rIns="91425" bIns="91425" anchor="ctr" anchorCtr="0"/>
          <a:lstStyle>
            <a:lvl1pPr marL="457200" marR="0" lvl="0" indent="-228600" algn="l" rtl="0">
              <a:lnSpc>
                <a:spcPct val="90000"/>
              </a:lnSpc>
              <a:spcBef>
                <a:spcPts val="0"/>
              </a:spcBef>
              <a:spcAft>
                <a:spcPts val="0"/>
              </a:spcAft>
              <a:buClr>
                <a:schemeClr val="accent1"/>
              </a:buClr>
              <a:buSzPts val="1920"/>
              <a:buFont typeface="Corbel"/>
              <a:buNone/>
              <a:defRPr sz="2400" b="1" i="0" u="none" strike="noStrike" cap="none">
                <a:solidFill>
                  <a:schemeClr val="accent1"/>
                </a:solidFill>
                <a:latin typeface="Corbel"/>
                <a:ea typeface="Corbel"/>
                <a:cs typeface="Corbel"/>
                <a:sym typeface="Corbel"/>
              </a:defRPr>
            </a:lvl1pPr>
            <a:lvl2pPr marL="914400" marR="0" lvl="1" indent="-228600" algn="l" rtl="0">
              <a:lnSpc>
                <a:spcPct val="90000"/>
              </a:lnSpc>
              <a:spcBef>
                <a:spcPts val="200"/>
              </a:spcBef>
              <a:spcAft>
                <a:spcPts val="0"/>
              </a:spcAft>
              <a:buClr>
                <a:schemeClr val="accent1"/>
              </a:buClr>
              <a:buSzPts val="1600"/>
              <a:buFont typeface="Corbel"/>
              <a:buNone/>
              <a:defRPr sz="2000" b="1" i="0" u="none" strike="noStrike" cap="none">
                <a:solidFill>
                  <a:schemeClr val="accent1"/>
                </a:solidFill>
                <a:latin typeface="Corbel"/>
                <a:ea typeface="Corbel"/>
                <a:cs typeface="Corbel"/>
                <a:sym typeface="Corbel"/>
              </a:defRPr>
            </a:lvl2pPr>
            <a:lvl3pPr marL="1371600" marR="0" lvl="2" indent="-228600" algn="l" rtl="0">
              <a:lnSpc>
                <a:spcPct val="90000"/>
              </a:lnSpc>
              <a:spcBef>
                <a:spcPts val="400"/>
              </a:spcBef>
              <a:spcAft>
                <a:spcPts val="0"/>
              </a:spcAft>
              <a:buClr>
                <a:schemeClr val="accent1"/>
              </a:buClr>
              <a:buSzPts val="1440"/>
              <a:buFont typeface="Corbel"/>
              <a:buNone/>
              <a:defRPr sz="1800" b="1" i="0" u="none" strike="noStrike" cap="none">
                <a:solidFill>
                  <a:schemeClr val="accent1"/>
                </a:solidFill>
                <a:latin typeface="Corbel"/>
                <a:ea typeface="Corbel"/>
                <a:cs typeface="Corbel"/>
                <a:sym typeface="Corbel"/>
              </a:defRPr>
            </a:lvl3pPr>
            <a:lvl4pPr marL="1828800" marR="0" lvl="3" indent="-228600" algn="l" rtl="0">
              <a:lnSpc>
                <a:spcPct val="90000"/>
              </a:lnSpc>
              <a:spcBef>
                <a:spcPts val="400"/>
              </a:spcBef>
              <a:spcAft>
                <a:spcPts val="0"/>
              </a:spcAft>
              <a:buClr>
                <a:schemeClr val="accent1"/>
              </a:buClr>
              <a:buSzPts val="1280"/>
              <a:buFont typeface="Corbel"/>
              <a:buNone/>
              <a:defRPr sz="1600" b="1" i="0" u="none" strike="noStrike" cap="none">
                <a:solidFill>
                  <a:schemeClr val="accent1"/>
                </a:solidFill>
                <a:latin typeface="Corbel"/>
                <a:ea typeface="Corbel"/>
                <a:cs typeface="Corbel"/>
                <a:sym typeface="Corbel"/>
              </a:defRPr>
            </a:lvl4pPr>
            <a:lvl5pPr marL="2286000" marR="0" lvl="4" indent="-228600" algn="l" rtl="0">
              <a:lnSpc>
                <a:spcPct val="90000"/>
              </a:lnSpc>
              <a:spcBef>
                <a:spcPts val="400"/>
              </a:spcBef>
              <a:spcAft>
                <a:spcPts val="0"/>
              </a:spcAft>
              <a:buClr>
                <a:schemeClr val="accent1"/>
              </a:buClr>
              <a:buSzPts val="1280"/>
              <a:buFont typeface="Corbel"/>
              <a:buNone/>
              <a:defRPr sz="1600" b="1" i="0" u="none" strike="noStrike" cap="none">
                <a:solidFill>
                  <a:schemeClr val="accent1"/>
                </a:solidFill>
                <a:latin typeface="Corbel"/>
                <a:ea typeface="Corbel"/>
                <a:cs typeface="Corbel"/>
                <a:sym typeface="Corbel"/>
              </a:defRPr>
            </a:lvl5pPr>
            <a:lvl6pPr marL="2743200" marR="0" lvl="5" indent="-228600" algn="l" rtl="0">
              <a:lnSpc>
                <a:spcPct val="90000"/>
              </a:lnSpc>
              <a:spcBef>
                <a:spcPts val="400"/>
              </a:spcBef>
              <a:spcAft>
                <a:spcPts val="0"/>
              </a:spcAft>
              <a:buClr>
                <a:schemeClr val="accent1"/>
              </a:buClr>
              <a:buSzPts val="1280"/>
              <a:buFont typeface="Corbel"/>
              <a:buNone/>
              <a:defRPr sz="1600" b="1" i="0" u="none" strike="noStrike" cap="none">
                <a:solidFill>
                  <a:schemeClr val="accent1"/>
                </a:solidFill>
                <a:latin typeface="Corbel"/>
                <a:ea typeface="Corbel"/>
                <a:cs typeface="Corbel"/>
                <a:sym typeface="Corbel"/>
              </a:defRPr>
            </a:lvl6pPr>
            <a:lvl7pPr marL="3200400" marR="0" lvl="6" indent="-228600" algn="l" rtl="0">
              <a:lnSpc>
                <a:spcPct val="90000"/>
              </a:lnSpc>
              <a:spcBef>
                <a:spcPts val="400"/>
              </a:spcBef>
              <a:spcAft>
                <a:spcPts val="0"/>
              </a:spcAft>
              <a:buClr>
                <a:schemeClr val="accent1"/>
              </a:buClr>
              <a:buSzPts val="1280"/>
              <a:buFont typeface="Corbel"/>
              <a:buNone/>
              <a:defRPr sz="1600" b="1" i="0" u="none" strike="noStrike" cap="none">
                <a:solidFill>
                  <a:schemeClr val="accent1"/>
                </a:solidFill>
                <a:latin typeface="Corbel"/>
                <a:ea typeface="Corbel"/>
                <a:cs typeface="Corbel"/>
                <a:sym typeface="Corbel"/>
              </a:defRPr>
            </a:lvl7pPr>
            <a:lvl8pPr marL="3657600" marR="0" lvl="7" indent="-228600" algn="l" rtl="0">
              <a:lnSpc>
                <a:spcPct val="90000"/>
              </a:lnSpc>
              <a:spcBef>
                <a:spcPts val="400"/>
              </a:spcBef>
              <a:spcAft>
                <a:spcPts val="0"/>
              </a:spcAft>
              <a:buClr>
                <a:schemeClr val="accent1"/>
              </a:buClr>
              <a:buSzPts val="1280"/>
              <a:buFont typeface="Corbel"/>
              <a:buNone/>
              <a:defRPr sz="1600" b="1" i="0" u="none" strike="noStrike" cap="none">
                <a:solidFill>
                  <a:schemeClr val="accent1"/>
                </a:solidFill>
                <a:latin typeface="Corbel"/>
                <a:ea typeface="Corbel"/>
                <a:cs typeface="Corbel"/>
                <a:sym typeface="Corbel"/>
              </a:defRPr>
            </a:lvl8pPr>
            <a:lvl9pPr marL="4114800" marR="0" lvl="8" indent="-228600" algn="l" rtl="0">
              <a:lnSpc>
                <a:spcPct val="90000"/>
              </a:lnSpc>
              <a:spcBef>
                <a:spcPts val="400"/>
              </a:spcBef>
              <a:spcAft>
                <a:spcPts val="400"/>
              </a:spcAft>
              <a:buClr>
                <a:schemeClr val="accent1"/>
              </a:buClr>
              <a:buSzPts val="1280"/>
              <a:buFont typeface="Corbel"/>
              <a:buNone/>
              <a:defRPr sz="1600" b="1" i="0" u="none" strike="noStrike" cap="none">
                <a:solidFill>
                  <a:schemeClr val="accent1"/>
                </a:solidFill>
                <a:latin typeface="Corbel"/>
                <a:ea typeface="Corbel"/>
                <a:cs typeface="Corbel"/>
                <a:sym typeface="Corbel"/>
              </a:defRPr>
            </a:lvl9pPr>
          </a:lstStyle>
          <a:p>
            <a:endParaRPr/>
          </a:p>
        </p:txBody>
      </p:sp>
      <p:sp>
        <p:nvSpPr>
          <p:cNvPr id="53" name="Shape 53"/>
          <p:cNvSpPr txBox="1">
            <a:spLocks noGrp="1"/>
          </p:cNvSpPr>
          <p:nvPr>
            <p:ph type="body" idx="4"/>
          </p:nvPr>
        </p:nvSpPr>
        <p:spPr>
          <a:xfrm>
            <a:off x="6269173" y="2719322"/>
            <a:ext cx="4754880" cy="3383280"/>
          </a:xfrm>
          <a:prstGeom prst="rect">
            <a:avLst/>
          </a:prstGeom>
          <a:noFill/>
          <a:ln>
            <a:noFill/>
          </a:ln>
        </p:spPr>
        <p:txBody>
          <a:bodyPr spcFirstLastPara="1" wrap="square" lIns="91425" tIns="91425" rIns="91425" bIns="91425" anchor="t" anchorCtr="0"/>
          <a:lstStyle>
            <a:lvl1pPr marL="457200" marR="0" lvl="0" indent="-340360" algn="l" rtl="0">
              <a:lnSpc>
                <a:spcPct val="90000"/>
              </a:lnSpc>
              <a:spcBef>
                <a:spcPts val="1400"/>
              </a:spcBef>
              <a:spcAft>
                <a:spcPts val="0"/>
              </a:spcAft>
              <a:buClr>
                <a:schemeClr val="accent1"/>
              </a:buClr>
              <a:buSzPts val="1760"/>
              <a:buFont typeface="Corbel"/>
              <a:buChar char="•"/>
              <a:defRPr sz="2200" b="0" i="0" u="none" strike="noStrike" cap="none">
                <a:solidFill>
                  <a:schemeClr val="accent1"/>
                </a:solidFill>
                <a:latin typeface="Corbel"/>
                <a:ea typeface="Corbel"/>
                <a:cs typeface="Corbel"/>
                <a:sym typeface="Corbel"/>
              </a:defRPr>
            </a:lvl1pPr>
            <a:lvl2pPr marL="914400" marR="0" lvl="1" indent="-330200" algn="l" rtl="0">
              <a:lnSpc>
                <a:spcPct val="90000"/>
              </a:lnSpc>
              <a:spcBef>
                <a:spcPts val="200"/>
              </a:spcBef>
              <a:spcAft>
                <a:spcPts val="0"/>
              </a:spcAft>
              <a:buClr>
                <a:schemeClr val="accent1"/>
              </a:buClr>
              <a:buSzPts val="1600"/>
              <a:buFont typeface="Corbel"/>
              <a:buChar char="•"/>
              <a:defRPr sz="2000" b="0" i="0" u="none" strike="noStrike" cap="none">
                <a:solidFill>
                  <a:schemeClr val="accent1"/>
                </a:solidFill>
                <a:latin typeface="Corbel"/>
                <a:ea typeface="Corbel"/>
                <a:cs typeface="Corbel"/>
                <a:sym typeface="Corbel"/>
              </a:defRPr>
            </a:lvl2pPr>
            <a:lvl3pPr marL="1371600" marR="0" lvl="2" indent="-320039" algn="l" rtl="0">
              <a:lnSpc>
                <a:spcPct val="90000"/>
              </a:lnSpc>
              <a:spcBef>
                <a:spcPts val="400"/>
              </a:spcBef>
              <a:spcAft>
                <a:spcPts val="0"/>
              </a:spcAft>
              <a:buClr>
                <a:schemeClr val="accent1"/>
              </a:buClr>
              <a:buSzPts val="1440"/>
              <a:buFont typeface="Corbel"/>
              <a:buChar char="•"/>
              <a:defRPr sz="1800" b="0" i="0" u="none" strike="noStrike" cap="none">
                <a:solidFill>
                  <a:schemeClr val="accent1"/>
                </a:solidFill>
                <a:latin typeface="Corbel"/>
                <a:ea typeface="Corbel"/>
                <a:cs typeface="Corbel"/>
                <a:sym typeface="Corbel"/>
              </a:defRPr>
            </a:lvl3pPr>
            <a:lvl4pPr marL="1828800" marR="0" lvl="3" indent="-309880" algn="l" rtl="0">
              <a:lnSpc>
                <a:spcPct val="90000"/>
              </a:lnSpc>
              <a:spcBef>
                <a:spcPts val="400"/>
              </a:spcBef>
              <a:spcAft>
                <a:spcPts val="0"/>
              </a:spcAft>
              <a:buClr>
                <a:schemeClr val="accent1"/>
              </a:buClr>
              <a:buSzPts val="1280"/>
              <a:buFont typeface="Corbel"/>
              <a:buChar char="•"/>
              <a:defRPr sz="1600" b="0" i="0" u="none" strike="noStrike" cap="none">
                <a:solidFill>
                  <a:schemeClr val="accent1"/>
                </a:solidFill>
                <a:latin typeface="Corbel"/>
                <a:ea typeface="Corbel"/>
                <a:cs typeface="Corbel"/>
                <a:sym typeface="Corbel"/>
              </a:defRPr>
            </a:lvl4pPr>
            <a:lvl5pPr marL="2286000" marR="0" lvl="4" indent="-309879" algn="l" rtl="0">
              <a:lnSpc>
                <a:spcPct val="90000"/>
              </a:lnSpc>
              <a:spcBef>
                <a:spcPts val="400"/>
              </a:spcBef>
              <a:spcAft>
                <a:spcPts val="0"/>
              </a:spcAft>
              <a:buClr>
                <a:schemeClr val="accent1"/>
              </a:buClr>
              <a:buSzPts val="1280"/>
              <a:buFont typeface="Corbel"/>
              <a:buChar char="•"/>
              <a:defRPr sz="1600" b="0" i="0" u="none" strike="noStrike" cap="none">
                <a:solidFill>
                  <a:schemeClr val="accent1"/>
                </a:solidFill>
                <a:latin typeface="Corbel"/>
                <a:ea typeface="Corbel"/>
                <a:cs typeface="Corbel"/>
                <a:sym typeface="Corbel"/>
              </a:defRPr>
            </a:lvl5pPr>
            <a:lvl6pPr marL="2743200" marR="0" lvl="5" indent="-309879" algn="l" rtl="0">
              <a:lnSpc>
                <a:spcPct val="90000"/>
              </a:lnSpc>
              <a:spcBef>
                <a:spcPts val="400"/>
              </a:spcBef>
              <a:spcAft>
                <a:spcPts val="0"/>
              </a:spcAft>
              <a:buClr>
                <a:schemeClr val="accent1"/>
              </a:buClr>
              <a:buSzPts val="1280"/>
              <a:buFont typeface="Corbel"/>
              <a:buChar char="•"/>
              <a:defRPr sz="1600" b="0" i="0" u="none" strike="noStrike" cap="none">
                <a:solidFill>
                  <a:schemeClr val="accent1"/>
                </a:solidFill>
                <a:latin typeface="Corbel"/>
                <a:ea typeface="Corbel"/>
                <a:cs typeface="Corbel"/>
                <a:sym typeface="Corbel"/>
              </a:defRPr>
            </a:lvl6pPr>
            <a:lvl7pPr marL="3200400" marR="0" lvl="6" indent="-309879" algn="l" rtl="0">
              <a:lnSpc>
                <a:spcPct val="90000"/>
              </a:lnSpc>
              <a:spcBef>
                <a:spcPts val="400"/>
              </a:spcBef>
              <a:spcAft>
                <a:spcPts val="0"/>
              </a:spcAft>
              <a:buClr>
                <a:schemeClr val="accent1"/>
              </a:buClr>
              <a:buSzPts val="1280"/>
              <a:buFont typeface="Corbel"/>
              <a:buChar char="•"/>
              <a:defRPr sz="1600" b="0" i="0" u="none" strike="noStrike" cap="none">
                <a:solidFill>
                  <a:schemeClr val="accent1"/>
                </a:solidFill>
                <a:latin typeface="Corbel"/>
                <a:ea typeface="Corbel"/>
                <a:cs typeface="Corbel"/>
                <a:sym typeface="Corbel"/>
              </a:defRPr>
            </a:lvl7pPr>
            <a:lvl8pPr marL="3657600" marR="0" lvl="7" indent="-309879" algn="l" rtl="0">
              <a:lnSpc>
                <a:spcPct val="90000"/>
              </a:lnSpc>
              <a:spcBef>
                <a:spcPts val="400"/>
              </a:spcBef>
              <a:spcAft>
                <a:spcPts val="0"/>
              </a:spcAft>
              <a:buClr>
                <a:schemeClr val="accent1"/>
              </a:buClr>
              <a:buSzPts val="1280"/>
              <a:buFont typeface="Corbel"/>
              <a:buChar char="•"/>
              <a:defRPr sz="1600" b="0" i="0" u="none" strike="noStrike" cap="none">
                <a:solidFill>
                  <a:schemeClr val="accent1"/>
                </a:solidFill>
                <a:latin typeface="Corbel"/>
                <a:ea typeface="Corbel"/>
                <a:cs typeface="Corbel"/>
                <a:sym typeface="Corbel"/>
              </a:defRPr>
            </a:lvl8pPr>
            <a:lvl9pPr marL="4114800" marR="0" lvl="8" indent="-309879" algn="l" rtl="0">
              <a:lnSpc>
                <a:spcPct val="90000"/>
              </a:lnSpc>
              <a:spcBef>
                <a:spcPts val="400"/>
              </a:spcBef>
              <a:spcAft>
                <a:spcPts val="400"/>
              </a:spcAft>
              <a:buClr>
                <a:schemeClr val="accent1"/>
              </a:buClr>
              <a:buSzPts val="1280"/>
              <a:buFont typeface="Corbel"/>
              <a:buChar char="•"/>
              <a:defRPr sz="1600" b="0" i="0" u="none" strike="noStrike" cap="none">
                <a:solidFill>
                  <a:schemeClr val="accent1"/>
                </a:solidFill>
                <a:latin typeface="Corbel"/>
                <a:ea typeface="Corbel"/>
                <a:cs typeface="Corbel"/>
                <a:sym typeface="Corbel"/>
              </a:defRPr>
            </a:lvl9pPr>
          </a:lstStyle>
          <a:p>
            <a:endParaRPr/>
          </a:p>
        </p:txBody>
      </p:sp>
      <p:sp>
        <p:nvSpPr>
          <p:cNvPr id="54" name="Shape 54"/>
          <p:cNvSpPr txBox="1">
            <a:spLocks noGrp="1"/>
          </p:cNvSpPr>
          <p:nvPr>
            <p:ph type="dt" idx="10"/>
          </p:nvPr>
        </p:nvSpPr>
        <p:spPr>
          <a:xfrm>
            <a:off x="1142996" y="6223828"/>
            <a:ext cx="2329074" cy="365125"/>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1200">
                <a:solidFill>
                  <a:schemeClr val="accent1"/>
                </a:solidFill>
                <a:latin typeface="Corbel"/>
                <a:ea typeface="Corbel"/>
                <a:cs typeface="Corbel"/>
                <a:sym typeface="Corbel"/>
              </a:defRPr>
            </a:lvl1pPr>
            <a:lvl2pPr marR="0" lvl="1" algn="l" rtl="0">
              <a:spcBef>
                <a:spcPts val="0"/>
              </a:spcBef>
              <a:spcAft>
                <a:spcPts val="0"/>
              </a:spcAft>
              <a:buSzPts val="1400"/>
              <a:buNone/>
              <a:defRPr sz="1800" b="0" i="0" u="none" strike="noStrike" cap="none">
                <a:solidFill>
                  <a:schemeClr val="dk1"/>
                </a:solidFill>
                <a:latin typeface="Corbel"/>
                <a:ea typeface="Corbel"/>
                <a:cs typeface="Corbel"/>
                <a:sym typeface="Corbel"/>
              </a:defRPr>
            </a:lvl2pPr>
            <a:lvl3pPr marR="0" lvl="2" algn="l" rtl="0">
              <a:spcBef>
                <a:spcPts val="0"/>
              </a:spcBef>
              <a:spcAft>
                <a:spcPts val="0"/>
              </a:spcAft>
              <a:buSzPts val="1400"/>
              <a:buNone/>
              <a:defRPr sz="1800" b="0" i="0" u="none" strike="noStrike" cap="none">
                <a:solidFill>
                  <a:schemeClr val="dk1"/>
                </a:solidFill>
                <a:latin typeface="Corbel"/>
                <a:ea typeface="Corbel"/>
                <a:cs typeface="Corbel"/>
                <a:sym typeface="Corbel"/>
              </a:defRPr>
            </a:lvl3pPr>
            <a:lvl4pPr marR="0" lvl="3" algn="l" rtl="0">
              <a:spcBef>
                <a:spcPts val="0"/>
              </a:spcBef>
              <a:spcAft>
                <a:spcPts val="0"/>
              </a:spcAft>
              <a:buSzPts val="1400"/>
              <a:buNone/>
              <a:defRPr sz="1800" b="0" i="0" u="none" strike="noStrike" cap="none">
                <a:solidFill>
                  <a:schemeClr val="dk1"/>
                </a:solidFill>
                <a:latin typeface="Corbel"/>
                <a:ea typeface="Corbel"/>
                <a:cs typeface="Corbel"/>
                <a:sym typeface="Corbel"/>
              </a:defRPr>
            </a:lvl4pPr>
            <a:lvl5pPr marR="0" lvl="4" algn="l" rtl="0">
              <a:spcBef>
                <a:spcPts val="0"/>
              </a:spcBef>
              <a:spcAft>
                <a:spcPts val="0"/>
              </a:spcAft>
              <a:buSzPts val="1400"/>
              <a:buNone/>
              <a:defRPr sz="1800" b="0" i="0" u="none" strike="noStrike" cap="none">
                <a:solidFill>
                  <a:schemeClr val="dk1"/>
                </a:solidFill>
                <a:latin typeface="Corbel"/>
                <a:ea typeface="Corbel"/>
                <a:cs typeface="Corbel"/>
                <a:sym typeface="Corbel"/>
              </a:defRPr>
            </a:lvl5pPr>
            <a:lvl6pPr marR="0" lvl="5" algn="l" rtl="0">
              <a:spcBef>
                <a:spcPts val="0"/>
              </a:spcBef>
              <a:spcAft>
                <a:spcPts val="0"/>
              </a:spcAft>
              <a:buSzPts val="1400"/>
              <a:buNone/>
              <a:defRPr sz="1800" b="0" i="0" u="none" strike="noStrike" cap="none">
                <a:solidFill>
                  <a:schemeClr val="dk1"/>
                </a:solidFill>
                <a:latin typeface="Corbel"/>
                <a:ea typeface="Corbel"/>
                <a:cs typeface="Corbel"/>
                <a:sym typeface="Corbel"/>
              </a:defRPr>
            </a:lvl6pPr>
            <a:lvl7pPr marR="0" lvl="6" algn="l" rtl="0">
              <a:spcBef>
                <a:spcPts val="0"/>
              </a:spcBef>
              <a:spcAft>
                <a:spcPts val="0"/>
              </a:spcAft>
              <a:buSzPts val="1400"/>
              <a:buNone/>
              <a:defRPr sz="1800" b="0" i="0" u="none" strike="noStrike" cap="none">
                <a:solidFill>
                  <a:schemeClr val="dk1"/>
                </a:solidFill>
                <a:latin typeface="Corbel"/>
                <a:ea typeface="Corbel"/>
                <a:cs typeface="Corbel"/>
                <a:sym typeface="Corbel"/>
              </a:defRPr>
            </a:lvl7pPr>
            <a:lvl8pPr marR="0" lvl="7" algn="l" rtl="0">
              <a:spcBef>
                <a:spcPts val="0"/>
              </a:spcBef>
              <a:spcAft>
                <a:spcPts val="0"/>
              </a:spcAft>
              <a:buSzPts val="1400"/>
              <a:buNone/>
              <a:defRPr sz="1800" b="0" i="0" u="none" strike="noStrike" cap="none">
                <a:solidFill>
                  <a:schemeClr val="dk1"/>
                </a:solidFill>
                <a:latin typeface="Corbel"/>
                <a:ea typeface="Corbel"/>
                <a:cs typeface="Corbel"/>
                <a:sym typeface="Corbel"/>
              </a:defRPr>
            </a:lvl8pPr>
            <a:lvl9pPr marR="0" lvl="8" algn="l" rtl="0">
              <a:spcBef>
                <a:spcPts val="0"/>
              </a:spcBef>
              <a:spcAft>
                <a:spcPts val="0"/>
              </a:spcAft>
              <a:buSzPts val="1400"/>
              <a:buNone/>
              <a:defRPr sz="1800" b="0" i="0" u="none" strike="noStrike" cap="none">
                <a:solidFill>
                  <a:schemeClr val="dk1"/>
                </a:solidFill>
                <a:latin typeface="Corbel"/>
                <a:ea typeface="Corbel"/>
                <a:cs typeface="Corbel"/>
                <a:sym typeface="Corbel"/>
              </a:defRPr>
            </a:lvl9pPr>
          </a:lstStyle>
          <a:p>
            <a:endParaRPr/>
          </a:p>
        </p:txBody>
      </p:sp>
      <p:sp>
        <p:nvSpPr>
          <p:cNvPr id="55" name="Shape 55"/>
          <p:cNvSpPr txBox="1">
            <a:spLocks noGrp="1"/>
          </p:cNvSpPr>
          <p:nvPr>
            <p:ph type="ftr" idx="11"/>
          </p:nvPr>
        </p:nvSpPr>
        <p:spPr>
          <a:xfrm>
            <a:off x="3949148" y="6223828"/>
            <a:ext cx="4717774"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chemeClr val="accent1"/>
                </a:solidFill>
                <a:latin typeface="Corbel"/>
                <a:ea typeface="Corbel"/>
                <a:cs typeface="Corbel"/>
                <a:sym typeface="Corbel"/>
              </a:defRPr>
            </a:lvl1pPr>
            <a:lvl2pPr marR="0" lvl="1" algn="l" rtl="0">
              <a:spcBef>
                <a:spcPts val="0"/>
              </a:spcBef>
              <a:spcAft>
                <a:spcPts val="0"/>
              </a:spcAft>
              <a:buSzPts val="1400"/>
              <a:buNone/>
              <a:defRPr sz="1800" b="0" i="0" u="none" strike="noStrike" cap="none">
                <a:solidFill>
                  <a:schemeClr val="dk1"/>
                </a:solidFill>
                <a:latin typeface="Corbel"/>
                <a:ea typeface="Corbel"/>
                <a:cs typeface="Corbel"/>
                <a:sym typeface="Corbel"/>
              </a:defRPr>
            </a:lvl2pPr>
            <a:lvl3pPr marR="0" lvl="2" algn="l" rtl="0">
              <a:spcBef>
                <a:spcPts val="0"/>
              </a:spcBef>
              <a:spcAft>
                <a:spcPts val="0"/>
              </a:spcAft>
              <a:buSzPts val="1400"/>
              <a:buNone/>
              <a:defRPr sz="1800" b="0" i="0" u="none" strike="noStrike" cap="none">
                <a:solidFill>
                  <a:schemeClr val="dk1"/>
                </a:solidFill>
                <a:latin typeface="Corbel"/>
                <a:ea typeface="Corbel"/>
                <a:cs typeface="Corbel"/>
                <a:sym typeface="Corbel"/>
              </a:defRPr>
            </a:lvl3pPr>
            <a:lvl4pPr marR="0" lvl="3" algn="l" rtl="0">
              <a:spcBef>
                <a:spcPts val="0"/>
              </a:spcBef>
              <a:spcAft>
                <a:spcPts val="0"/>
              </a:spcAft>
              <a:buSzPts val="1400"/>
              <a:buNone/>
              <a:defRPr sz="1800" b="0" i="0" u="none" strike="noStrike" cap="none">
                <a:solidFill>
                  <a:schemeClr val="dk1"/>
                </a:solidFill>
                <a:latin typeface="Corbel"/>
                <a:ea typeface="Corbel"/>
                <a:cs typeface="Corbel"/>
                <a:sym typeface="Corbel"/>
              </a:defRPr>
            </a:lvl4pPr>
            <a:lvl5pPr marR="0" lvl="4" algn="l" rtl="0">
              <a:spcBef>
                <a:spcPts val="0"/>
              </a:spcBef>
              <a:spcAft>
                <a:spcPts val="0"/>
              </a:spcAft>
              <a:buSzPts val="1400"/>
              <a:buNone/>
              <a:defRPr sz="1800" b="0" i="0" u="none" strike="noStrike" cap="none">
                <a:solidFill>
                  <a:schemeClr val="dk1"/>
                </a:solidFill>
                <a:latin typeface="Corbel"/>
                <a:ea typeface="Corbel"/>
                <a:cs typeface="Corbel"/>
                <a:sym typeface="Corbel"/>
              </a:defRPr>
            </a:lvl5pPr>
            <a:lvl6pPr marR="0" lvl="5" algn="l" rtl="0">
              <a:spcBef>
                <a:spcPts val="0"/>
              </a:spcBef>
              <a:spcAft>
                <a:spcPts val="0"/>
              </a:spcAft>
              <a:buSzPts val="1400"/>
              <a:buNone/>
              <a:defRPr sz="1800" b="0" i="0" u="none" strike="noStrike" cap="none">
                <a:solidFill>
                  <a:schemeClr val="dk1"/>
                </a:solidFill>
                <a:latin typeface="Corbel"/>
                <a:ea typeface="Corbel"/>
                <a:cs typeface="Corbel"/>
                <a:sym typeface="Corbel"/>
              </a:defRPr>
            </a:lvl6pPr>
            <a:lvl7pPr marR="0" lvl="6" algn="l" rtl="0">
              <a:spcBef>
                <a:spcPts val="0"/>
              </a:spcBef>
              <a:spcAft>
                <a:spcPts val="0"/>
              </a:spcAft>
              <a:buSzPts val="1400"/>
              <a:buNone/>
              <a:defRPr sz="1800" b="0" i="0" u="none" strike="noStrike" cap="none">
                <a:solidFill>
                  <a:schemeClr val="dk1"/>
                </a:solidFill>
                <a:latin typeface="Corbel"/>
                <a:ea typeface="Corbel"/>
                <a:cs typeface="Corbel"/>
                <a:sym typeface="Corbel"/>
              </a:defRPr>
            </a:lvl7pPr>
            <a:lvl8pPr marR="0" lvl="7" algn="l" rtl="0">
              <a:spcBef>
                <a:spcPts val="0"/>
              </a:spcBef>
              <a:spcAft>
                <a:spcPts val="0"/>
              </a:spcAft>
              <a:buSzPts val="1400"/>
              <a:buNone/>
              <a:defRPr sz="1800" b="0" i="0" u="none" strike="noStrike" cap="none">
                <a:solidFill>
                  <a:schemeClr val="dk1"/>
                </a:solidFill>
                <a:latin typeface="Corbel"/>
                <a:ea typeface="Corbel"/>
                <a:cs typeface="Corbel"/>
                <a:sym typeface="Corbel"/>
              </a:defRPr>
            </a:lvl8pPr>
            <a:lvl9pPr marR="0" lvl="8" algn="l" rtl="0">
              <a:spcBef>
                <a:spcPts val="0"/>
              </a:spcBef>
              <a:spcAft>
                <a:spcPts val="0"/>
              </a:spcAft>
              <a:buSzPts val="1400"/>
              <a:buNone/>
              <a:defRPr sz="1800" b="0" i="0" u="none" strike="noStrike" cap="none">
                <a:solidFill>
                  <a:schemeClr val="dk1"/>
                </a:solidFill>
                <a:latin typeface="Corbel"/>
                <a:ea typeface="Corbel"/>
                <a:cs typeface="Corbel"/>
                <a:sym typeface="Corbel"/>
              </a:defRPr>
            </a:lvl9pPr>
          </a:lstStyle>
          <a:p>
            <a:endParaRPr/>
          </a:p>
        </p:txBody>
      </p:sp>
      <p:sp>
        <p:nvSpPr>
          <p:cNvPr id="56" name="Shape 56"/>
          <p:cNvSpPr txBox="1">
            <a:spLocks noGrp="1"/>
          </p:cNvSpPr>
          <p:nvPr>
            <p:ph type="sldNum" idx="12"/>
          </p:nvPr>
        </p:nvSpPr>
        <p:spPr>
          <a:xfrm>
            <a:off x="9329530" y="6223828"/>
            <a:ext cx="1706217"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chemeClr val="accent1"/>
                </a:solidFill>
                <a:latin typeface="Corbel"/>
                <a:ea typeface="Corbel"/>
                <a:cs typeface="Corbel"/>
                <a:sym typeface="Corbel"/>
              </a:defRPr>
            </a:lvl1pPr>
            <a:lvl2pPr marL="0" marR="0" lvl="1" indent="0" algn="r" rtl="0">
              <a:spcBef>
                <a:spcPts val="0"/>
              </a:spcBef>
              <a:buNone/>
              <a:defRPr sz="1200">
                <a:solidFill>
                  <a:schemeClr val="accent1"/>
                </a:solidFill>
                <a:latin typeface="Corbel"/>
                <a:ea typeface="Corbel"/>
                <a:cs typeface="Corbel"/>
                <a:sym typeface="Corbel"/>
              </a:defRPr>
            </a:lvl2pPr>
            <a:lvl3pPr marL="0" marR="0" lvl="2" indent="0" algn="r" rtl="0">
              <a:spcBef>
                <a:spcPts val="0"/>
              </a:spcBef>
              <a:buNone/>
              <a:defRPr sz="1200">
                <a:solidFill>
                  <a:schemeClr val="accent1"/>
                </a:solidFill>
                <a:latin typeface="Corbel"/>
                <a:ea typeface="Corbel"/>
                <a:cs typeface="Corbel"/>
                <a:sym typeface="Corbel"/>
              </a:defRPr>
            </a:lvl3pPr>
            <a:lvl4pPr marL="0" marR="0" lvl="3" indent="0" algn="r" rtl="0">
              <a:spcBef>
                <a:spcPts val="0"/>
              </a:spcBef>
              <a:buNone/>
              <a:defRPr sz="1200">
                <a:solidFill>
                  <a:schemeClr val="accent1"/>
                </a:solidFill>
                <a:latin typeface="Corbel"/>
                <a:ea typeface="Corbel"/>
                <a:cs typeface="Corbel"/>
                <a:sym typeface="Corbel"/>
              </a:defRPr>
            </a:lvl4pPr>
            <a:lvl5pPr marL="0" marR="0" lvl="4" indent="0" algn="r" rtl="0">
              <a:spcBef>
                <a:spcPts val="0"/>
              </a:spcBef>
              <a:buNone/>
              <a:defRPr sz="1200">
                <a:solidFill>
                  <a:schemeClr val="accent1"/>
                </a:solidFill>
                <a:latin typeface="Corbel"/>
                <a:ea typeface="Corbel"/>
                <a:cs typeface="Corbel"/>
                <a:sym typeface="Corbel"/>
              </a:defRPr>
            </a:lvl5pPr>
            <a:lvl6pPr marL="0" marR="0" lvl="5" indent="0" algn="r" rtl="0">
              <a:spcBef>
                <a:spcPts val="0"/>
              </a:spcBef>
              <a:buNone/>
              <a:defRPr sz="1200">
                <a:solidFill>
                  <a:schemeClr val="accent1"/>
                </a:solidFill>
                <a:latin typeface="Corbel"/>
                <a:ea typeface="Corbel"/>
                <a:cs typeface="Corbel"/>
                <a:sym typeface="Corbel"/>
              </a:defRPr>
            </a:lvl6pPr>
            <a:lvl7pPr marL="0" marR="0" lvl="6" indent="0" algn="r" rtl="0">
              <a:spcBef>
                <a:spcPts val="0"/>
              </a:spcBef>
              <a:buNone/>
              <a:defRPr sz="1200">
                <a:solidFill>
                  <a:schemeClr val="accent1"/>
                </a:solidFill>
                <a:latin typeface="Corbel"/>
                <a:ea typeface="Corbel"/>
                <a:cs typeface="Corbel"/>
                <a:sym typeface="Corbel"/>
              </a:defRPr>
            </a:lvl7pPr>
            <a:lvl8pPr marL="0" marR="0" lvl="7" indent="0" algn="r" rtl="0">
              <a:spcBef>
                <a:spcPts val="0"/>
              </a:spcBef>
              <a:buNone/>
              <a:defRPr sz="1200">
                <a:solidFill>
                  <a:schemeClr val="accent1"/>
                </a:solidFill>
                <a:latin typeface="Corbel"/>
                <a:ea typeface="Corbel"/>
                <a:cs typeface="Corbel"/>
                <a:sym typeface="Corbel"/>
              </a:defRPr>
            </a:lvl8pPr>
            <a:lvl9pPr marL="0" marR="0" lvl="8" indent="0" algn="r" rtl="0">
              <a:spcBef>
                <a:spcPts val="0"/>
              </a:spcBef>
              <a:buNone/>
              <a:defRPr sz="1200">
                <a:solidFill>
                  <a:schemeClr val="accent1"/>
                </a:solidFill>
                <a:latin typeface="Corbel"/>
                <a:ea typeface="Corbel"/>
                <a:cs typeface="Corbel"/>
                <a:sym typeface="Corbe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7"/>
        <p:cNvGrpSpPr/>
        <p:nvPr/>
      </p:nvGrpSpPr>
      <p:grpSpPr>
        <a:xfrm>
          <a:off x="0" y="0"/>
          <a:ext cx="0" cy="0"/>
          <a:chOff x="0" y="0"/>
          <a:chExt cx="0" cy="0"/>
        </a:xfrm>
      </p:grpSpPr>
      <p:sp>
        <p:nvSpPr>
          <p:cNvPr id="58" name="Shape 58"/>
          <p:cNvSpPr txBox="1">
            <a:spLocks noGrp="1"/>
          </p:cNvSpPr>
          <p:nvPr>
            <p:ph type="title"/>
          </p:nvPr>
        </p:nvSpPr>
        <p:spPr>
          <a:xfrm>
            <a:off x="1143000" y="609600"/>
            <a:ext cx="9875520" cy="1356360"/>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accent1"/>
              </a:buClr>
              <a:buSzPts val="4400"/>
              <a:buFont typeface="Corbel"/>
              <a:buNone/>
              <a:defRPr sz="4400" b="0" i="0" u="none" strike="noStrike" cap="none">
                <a:solidFill>
                  <a:schemeClr val="accent1"/>
                </a:solidFill>
                <a:latin typeface="Corbel"/>
                <a:ea typeface="Corbel"/>
                <a:cs typeface="Corbel"/>
                <a:sym typeface="Corbe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9" name="Shape 59"/>
          <p:cNvSpPr txBox="1">
            <a:spLocks noGrp="1"/>
          </p:cNvSpPr>
          <p:nvPr>
            <p:ph type="dt" idx="10"/>
          </p:nvPr>
        </p:nvSpPr>
        <p:spPr>
          <a:xfrm>
            <a:off x="1142996" y="6223828"/>
            <a:ext cx="2329074" cy="365125"/>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1200">
                <a:solidFill>
                  <a:schemeClr val="accent1"/>
                </a:solidFill>
                <a:latin typeface="Corbel"/>
                <a:ea typeface="Corbel"/>
                <a:cs typeface="Corbel"/>
                <a:sym typeface="Corbel"/>
              </a:defRPr>
            </a:lvl1pPr>
            <a:lvl2pPr marR="0" lvl="1" algn="l" rtl="0">
              <a:spcBef>
                <a:spcPts val="0"/>
              </a:spcBef>
              <a:spcAft>
                <a:spcPts val="0"/>
              </a:spcAft>
              <a:buSzPts val="1400"/>
              <a:buNone/>
              <a:defRPr sz="1800" b="0" i="0" u="none" strike="noStrike" cap="none">
                <a:solidFill>
                  <a:schemeClr val="dk1"/>
                </a:solidFill>
                <a:latin typeface="Corbel"/>
                <a:ea typeface="Corbel"/>
                <a:cs typeface="Corbel"/>
                <a:sym typeface="Corbel"/>
              </a:defRPr>
            </a:lvl2pPr>
            <a:lvl3pPr marR="0" lvl="2" algn="l" rtl="0">
              <a:spcBef>
                <a:spcPts val="0"/>
              </a:spcBef>
              <a:spcAft>
                <a:spcPts val="0"/>
              </a:spcAft>
              <a:buSzPts val="1400"/>
              <a:buNone/>
              <a:defRPr sz="1800" b="0" i="0" u="none" strike="noStrike" cap="none">
                <a:solidFill>
                  <a:schemeClr val="dk1"/>
                </a:solidFill>
                <a:latin typeface="Corbel"/>
                <a:ea typeface="Corbel"/>
                <a:cs typeface="Corbel"/>
                <a:sym typeface="Corbel"/>
              </a:defRPr>
            </a:lvl3pPr>
            <a:lvl4pPr marR="0" lvl="3" algn="l" rtl="0">
              <a:spcBef>
                <a:spcPts val="0"/>
              </a:spcBef>
              <a:spcAft>
                <a:spcPts val="0"/>
              </a:spcAft>
              <a:buSzPts val="1400"/>
              <a:buNone/>
              <a:defRPr sz="1800" b="0" i="0" u="none" strike="noStrike" cap="none">
                <a:solidFill>
                  <a:schemeClr val="dk1"/>
                </a:solidFill>
                <a:latin typeface="Corbel"/>
                <a:ea typeface="Corbel"/>
                <a:cs typeface="Corbel"/>
                <a:sym typeface="Corbel"/>
              </a:defRPr>
            </a:lvl4pPr>
            <a:lvl5pPr marR="0" lvl="4" algn="l" rtl="0">
              <a:spcBef>
                <a:spcPts val="0"/>
              </a:spcBef>
              <a:spcAft>
                <a:spcPts val="0"/>
              </a:spcAft>
              <a:buSzPts val="1400"/>
              <a:buNone/>
              <a:defRPr sz="1800" b="0" i="0" u="none" strike="noStrike" cap="none">
                <a:solidFill>
                  <a:schemeClr val="dk1"/>
                </a:solidFill>
                <a:latin typeface="Corbel"/>
                <a:ea typeface="Corbel"/>
                <a:cs typeface="Corbel"/>
                <a:sym typeface="Corbel"/>
              </a:defRPr>
            </a:lvl5pPr>
            <a:lvl6pPr marR="0" lvl="5" algn="l" rtl="0">
              <a:spcBef>
                <a:spcPts val="0"/>
              </a:spcBef>
              <a:spcAft>
                <a:spcPts val="0"/>
              </a:spcAft>
              <a:buSzPts val="1400"/>
              <a:buNone/>
              <a:defRPr sz="1800" b="0" i="0" u="none" strike="noStrike" cap="none">
                <a:solidFill>
                  <a:schemeClr val="dk1"/>
                </a:solidFill>
                <a:latin typeface="Corbel"/>
                <a:ea typeface="Corbel"/>
                <a:cs typeface="Corbel"/>
                <a:sym typeface="Corbel"/>
              </a:defRPr>
            </a:lvl6pPr>
            <a:lvl7pPr marR="0" lvl="6" algn="l" rtl="0">
              <a:spcBef>
                <a:spcPts val="0"/>
              </a:spcBef>
              <a:spcAft>
                <a:spcPts val="0"/>
              </a:spcAft>
              <a:buSzPts val="1400"/>
              <a:buNone/>
              <a:defRPr sz="1800" b="0" i="0" u="none" strike="noStrike" cap="none">
                <a:solidFill>
                  <a:schemeClr val="dk1"/>
                </a:solidFill>
                <a:latin typeface="Corbel"/>
                <a:ea typeface="Corbel"/>
                <a:cs typeface="Corbel"/>
                <a:sym typeface="Corbel"/>
              </a:defRPr>
            </a:lvl7pPr>
            <a:lvl8pPr marR="0" lvl="7" algn="l" rtl="0">
              <a:spcBef>
                <a:spcPts val="0"/>
              </a:spcBef>
              <a:spcAft>
                <a:spcPts val="0"/>
              </a:spcAft>
              <a:buSzPts val="1400"/>
              <a:buNone/>
              <a:defRPr sz="1800" b="0" i="0" u="none" strike="noStrike" cap="none">
                <a:solidFill>
                  <a:schemeClr val="dk1"/>
                </a:solidFill>
                <a:latin typeface="Corbel"/>
                <a:ea typeface="Corbel"/>
                <a:cs typeface="Corbel"/>
                <a:sym typeface="Corbel"/>
              </a:defRPr>
            </a:lvl8pPr>
            <a:lvl9pPr marR="0" lvl="8" algn="l" rtl="0">
              <a:spcBef>
                <a:spcPts val="0"/>
              </a:spcBef>
              <a:spcAft>
                <a:spcPts val="0"/>
              </a:spcAft>
              <a:buSzPts val="1400"/>
              <a:buNone/>
              <a:defRPr sz="1800" b="0" i="0" u="none" strike="noStrike" cap="none">
                <a:solidFill>
                  <a:schemeClr val="dk1"/>
                </a:solidFill>
                <a:latin typeface="Corbel"/>
                <a:ea typeface="Corbel"/>
                <a:cs typeface="Corbel"/>
                <a:sym typeface="Corbel"/>
              </a:defRPr>
            </a:lvl9pPr>
          </a:lstStyle>
          <a:p>
            <a:endParaRPr/>
          </a:p>
        </p:txBody>
      </p:sp>
      <p:sp>
        <p:nvSpPr>
          <p:cNvPr id="60" name="Shape 60"/>
          <p:cNvSpPr txBox="1">
            <a:spLocks noGrp="1"/>
          </p:cNvSpPr>
          <p:nvPr>
            <p:ph type="ftr" idx="11"/>
          </p:nvPr>
        </p:nvSpPr>
        <p:spPr>
          <a:xfrm>
            <a:off x="3949148" y="6223828"/>
            <a:ext cx="4717774"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chemeClr val="accent1"/>
                </a:solidFill>
                <a:latin typeface="Corbel"/>
                <a:ea typeface="Corbel"/>
                <a:cs typeface="Corbel"/>
                <a:sym typeface="Corbel"/>
              </a:defRPr>
            </a:lvl1pPr>
            <a:lvl2pPr marR="0" lvl="1" algn="l" rtl="0">
              <a:spcBef>
                <a:spcPts val="0"/>
              </a:spcBef>
              <a:spcAft>
                <a:spcPts val="0"/>
              </a:spcAft>
              <a:buSzPts val="1400"/>
              <a:buNone/>
              <a:defRPr sz="1800" b="0" i="0" u="none" strike="noStrike" cap="none">
                <a:solidFill>
                  <a:schemeClr val="dk1"/>
                </a:solidFill>
                <a:latin typeface="Corbel"/>
                <a:ea typeface="Corbel"/>
                <a:cs typeface="Corbel"/>
                <a:sym typeface="Corbel"/>
              </a:defRPr>
            </a:lvl2pPr>
            <a:lvl3pPr marR="0" lvl="2" algn="l" rtl="0">
              <a:spcBef>
                <a:spcPts val="0"/>
              </a:spcBef>
              <a:spcAft>
                <a:spcPts val="0"/>
              </a:spcAft>
              <a:buSzPts val="1400"/>
              <a:buNone/>
              <a:defRPr sz="1800" b="0" i="0" u="none" strike="noStrike" cap="none">
                <a:solidFill>
                  <a:schemeClr val="dk1"/>
                </a:solidFill>
                <a:latin typeface="Corbel"/>
                <a:ea typeface="Corbel"/>
                <a:cs typeface="Corbel"/>
                <a:sym typeface="Corbel"/>
              </a:defRPr>
            </a:lvl3pPr>
            <a:lvl4pPr marR="0" lvl="3" algn="l" rtl="0">
              <a:spcBef>
                <a:spcPts val="0"/>
              </a:spcBef>
              <a:spcAft>
                <a:spcPts val="0"/>
              </a:spcAft>
              <a:buSzPts val="1400"/>
              <a:buNone/>
              <a:defRPr sz="1800" b="0" i="0" u="none" strike="noStrike" cap="none">
                <a:solidFill>
                  <a:schemeClr val="dk1"/>
                </a:solidFill>
                <a:latin typeface="Corbel"/>
                <a:ea typeface="Corbel"/>
                <a:cs typeface="Corbel"/>
                <a:sym typeface="Corbel"/>
              </a:defRPr>
            </a:lvl4pPr>
            <a:lvl5pPr marR="0" lvl="4" algn="l" rtl="0">
              <a:spcBef>
                <a:spcPts val="0"/>
              </a:spcBef>
              <a:spcAft>
                <a:spcPts val="0"/>
              </a:spcAft>
              <a:buSzPts val="1400"/>
              <a:buNone/>
              <a:defRPr sz="1800" b="0" i="0" u="none" strike="noStrike" cap="none">
                <a:solidFill>
                  <a:schemeClr val="dk1"/>
                </a:solidFill>
                <a:latin typeface="Corbel"/>
                <a:ea typeface="Corbel"/>
                <a:cs typeface="Corbel"/>
                <a:sym typeface="Corbel"/>
              </a:defRPr>
            </a:lvl5pPr>
            <a:lvl6pPr marR="0" lvl="5" algn="l" rtl="0">
              <a:spcBef>
                <a:spcPts val="0"/>
              </a:spcBef>
              <a:spcAft>
                <a:spcPts val="0"/>
              </a:spcAft>
              <a:buSzPts val="1400"/>
              <a:buNone/>
              <a:defRPr sz="1800" b="0" i="0" u="none" strike="noStrike" cap="none">
                <a:solidFill>
                  <a:schemeClr val="dk1"/>
                </a:solidFill>
                <a:latin typeface="Corbel"/>
                <a:ea typeface="Corbel"/>
                <a:cs typeface="Corbel"/>
                <a:sym typeface="Corbel"/>
              </a:defRPr>
            </a:lvl6pPr>
            <a:lvl7pPr marR="0" lvl="6" algn="l" rtl="0">
              <a:spcBef>
                <a:spcPts val="0"/>
              </a:spcBef>
              <a:spcAft>
                <a:spcPts val="0"/>
              </a:spcAft>
              <a:buSzPts val="1400"/>
              <a:buNone/>
              <a:defRPr sz="1800" b="0" i="0" u="none" strike="noStrike" cap="none">
                <a:solidFill>
                  <a:schemeClr val="dk1"/>
                </a:solidFill>
                <a:latin typeface="Corbel"/>
                <a:ea typeface="Corbel"/>
                <a:cs typeface="Corbel"/>
                <a:sym typeface="Corbel"/>
              </a:defRPr>
            </a:lvl7pPr>
            <a:lvl8pPr marR="0" lvl="7" algn="l" rtl="0">
              <a:spcBef>
                <a:spcPts val="0"/>
              </a:spcBef>
              <a:spcAft>
                <a:spcPts val="0"/>
              </a:spcAft>
              <a:buSzPts val="1400"/>
              <a:buNone/>
              <a:defRPr sz="1800" b="0" i="0" u="none" strike="noStrike" cap="none">
                <a:solidFill>
                  <a:schemeClr val="dk1"/>
                </a:solidFill>
                <a:latin typeface="Corbel"/>
                <a:ea typeface="Corbel"/>
                <a:cs typeface="Corbel"/>
                <a:sym typeface="Corbel"/>
              </a:defRPr>
            </a:lvl8pPr>
            <a:lvl9pPr marR="0" lvl="8" algn="l" rtl="0">
              <a:spcBef>
                <a:spcPts val="0"/>
              </a:spcBef>
              <a:spcAft>
                <a:spcPts val="0"/>
              </a:spcAft>
              <a:buSzPts val="1400"/>
              <a:buNone/>
              <a:defRPr sz="1800" b="0" i="0" u="none" strike="noStrike" cap="none">
                <a:solidFill>
                  <a:schemeClr val="dk1"/>
                </a:solidFill>
                <a:latin typeface="Corbel"/>
                <a:ea typeface="Corbel"/>
                <a:cs typeface="Corbel"/>
                <a:sym typeface="Corbel"/>
              </a:defRPr>
            </a:lvl9pPr>
          </a:lstStyle>
          <a:p>
            <a:endParaRPr/>
          </a:p>
        </p:txBody>
      </p:sp>
      <p:sp>
        <p:nvSpPr>
          <p:cNvPr id="61" name="Shape 61"/>
          <p:cNvSpPr txBox="1">
            <a:spLocks noGrp="1"/>
          </p:cNvSpPr>
          <p:nvPr>
            <p:ph type="sldNum" idx="12"/>
          </p:nvPr>
        </p:nvSpPr>
        <p:spPr>
          <a:xfrm>
            <a:off x="9329530" y="6223828"/>
            <a:ext cx="1706217"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chemeClr val="accent1"/>
                </a:solidFill>
                <a:latin typeface="Corbel"/>
                <a:ea typeface="Corbel"/>
                <a:cs typeface="Corbel"/>
                <a:sym typeface="Corbel"/>
              </a:defRPr>
            </a:lvl1pPr>
            <a:lvl2pPr marL="0" marR="0" lvl="1" indent="0" algn="r" rtl="0">
              <a:spcBef>
                <a:spcPts val="0"/>
              </a:spcBef>
              <a:buNone/>
              <a:defRPr sz="1200">
                <a:solidFill>
                  <a:schemeClr val="accent1"/>
                </a:solidFill>
                <a:latin typeface="Corbel"/>
                <a:ea typeface="Corbel"/>
                <a:cs typeface="Corbel"/>
                <a:sym typeface="Corbel"/>
              </a:defRPr>
            </a:lvl2pPr>
            <a:lvl3pPr marL="0" marR="0" lvl="2" indent="0" algn="r" rtl="0">
              <a:spcBef>
                <a:spcPts val="0"/>
              </a:spcBef>
              <a:buNone/>
              <a:defRPr sz="1200">
                <a:solidFill>
                  <a:schemeClr val="accent1"/>
                </a:solidFill>
                <a:latin typeface="Corbel"/>
                <a:ea typeface="Corbel"/>
                <a:cs typeface="Corbel"/>
                <a:sym typeface="Corbel"/>
              </a:defRPr>
            </a:lvl3pPr>
            <a:lvl4pPr marL="0" marR="0" lvl="3" indent="0" algn="r" rtl="0">
              <a:spcBef>
                <a:spcPts val="0"/>
              </a:spcBef>
              <a:buNone/>
              <a:defRPr sz="1200">
                <a:solidFill>
                  <a:schemeClr val="accent1"/>
                </a:solidFill>
                <a:latin typeface="Corbel"/>
                <a:ea typeface="Corbel"/>
                <a:cs typeface="Corbel"/>
                <a:sym typeface="Corbel"/>
              </a:defRPr>
            </a:lvl4pPr>
            <a:lvl5pPr marL="0" marR="0" lvl="4" indent="0" algn="r" rtl="0">
              <a:spcBef>
                <a:spcPts val="0"/>
              </a:spcBef>
              <a:buNone/>
              <a:defRPr sz="1200">
                <a:solidFill>
                  <a:schemeClr val="accent1"/>
                </a:solidFill>
                <a:latin typeface="Corbel"/>
                <a:ea typeface="Corbel"/>
                <a:cs typeface="Corbel"/>
                <a:sym typeface="Corbel"/>
              </a:defRPr>
            </a:lvl5pPr>
            <a:lvl6pPr marL="0" marR="0" lvl="5" indent="0" algn="r" rtl="0">
              <a:spcBef>
                <a:spcPts val="0"/>
              </a:spcBef>
              <a:buNone/>
              <a:defRPr sz="1200">
                <a:solidFill>
                  <a:schemeClr val="accent1"/>
                </a:solidFill>
                <a:latin typeface="Corbel"/>
                <a:ea typeface="Corbel"/>
                <a:cs typeface="Corbel"/>
                <a:sym typeface="Corbel"/>
              </a:defRPr>
            </a:lvl6pPr>
            <a:lvl7pPr marL="0" marR="0" lvl="6" indent="0" algn="r" rtl="0">
              <a:spcBef>
                <a:spcPts val="0"/>
              </a:spcBef>
              <a:buNone/>
              <a:defRPr sz="1200">
                <a:solidFill>
                  <a:schemeClr val="accent1"/>
                </a:solidFill>
                <a:latin typeface="Corbel"/>
                <a:ea typeface="Corbel"/>
                <a:cs typeface="Corbel"/>
                <a:sym typeface="Corbel"/>
              </a:defRPr>
            </a:lvl7pPr>
            <a:lvl8pPr marL="0" marR="0" lvl="7" indent="0" algn="r" rtl="0">
              <a:spcBef>
                <a:spcPts val="0"/>
              </a:spcBef>
              <a:buNone/>
              <a:defRPr sz="1200">
                <a:solidFill>
                  <a:schemeClr val="accent1"/>
                </a:solidFill>
                <a:latin typeface="Corbel"/>
                <a:ea typeface="Corbel"/>
                <a:cs typeface="Corbel"/>
                <a:sym typeface="Corbel"/>
              </a:defRPr>
            </a:lvl8pPr>
            <a:lvl9pPr marL="0" marR="0" lvl="8" indent="0" algn="r" rtl="0">
              <a:spcBef>
                <a:spcPts val="0"/>
              </a:spcBef>
              <a:buNone/>
              <a:defRPr sz="1200">
                <a:solidFill>
                  <a:schemeClr val="accent1"/>
                </a:solidFill>
                <a:latin typeface="Corbel"/>
                <a:ea typeface="Corbel"/>
                <a:cs typeface="Corbel"/>
                <a:sym typeface="Corbe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2"/>
        <p:cNvGrpSpPr/>
        <p:nvPr/>
      </p:nvGrpSpPr>
      <p:grpSpPr>
        <a:xfrm>
          <a:off x="0" y="0"/>
          <a:ext cx="0" cy="0"/>
          <a:chOff x="0" y="0"/>
          <a:chExt cx="0" cy="0"/>
        </a:xfrm>
      </p:grpSpPr>
      <p:sp>
        <p:nvSpPr>
          <p:cNvPr id="63" name="Shape 63"/>
          <p:cNvSpPr txBox="1">
            <a:spLocks noGrp="1"/>
          </p:cNvSpPr>
          <p:nvPr>
            <p:ph type="title"/>
          </p:nvPr>
        </p:nvSpPr>
        <p:spPr>
          <a:xfrm>
            <a:off x="1143000" y="1097280"/>
            <a:ext cx="3931920" cy="1737360"/>
          </a:xfrm>
          <a:prstGeom prst="rect">
            <a:avLst/>
          </a:prstGeom>
          <a:noFill/>
          <a:ln>
            <a:noFill/>
          </a:ln>
        </p:spPr>
        <p:txBody>
          <a:bodyPr spcFirstLastPara="1" wrap="square" lIns="91425" tIns="91425" rIns="91425" bIns="91425" anchor="b" anchorCtr="0"/>
          <a:lstStyle>
            <a:lvl1pPr marR="0" lvl="0" algn="l" rtl="0">
              <a:lnSpc>
                <a:spcPct val="90000"/>
              </a:lnSpc>
              <a:spcBef>
                <a:spcPts val="0"/>
              </a:spcBef>
              <a:spcAft>
                <a:spcPts val="0"/>
              </a:spcAft>
              <a:buClr>
                <a:schemeClr val="accent1"/>
              </a:buClr>
              <a:buSzPts val="4000"/>
              <a:buFont typeface="Corbel"/>
              <a:buNone/>
              <a:defRPr sz="4000" b="0" i="0" u="none" strike="noStrike" cap="none">
                <a:solidFill>
                  <a:schemeClr val="accent1"/>
                </a:solidFill>
                <a:latin typeface="Corbel"/>
                <a:ea typeface="Corbel"/>
                <a:cs typeface="Corbel"/>
                <a:sym typeface="Corbe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4" name="Shape 64"/>
          <p:cNvSpPr txBox="1">
            <a:spLocks noGrp="1"/>
          </p:cNvSpPr>
          <p:nvPr>
            <p:ph type="body" idx="1"/>
          </p:nvPr>
        </p:nvSpPr>
        <p:spPr>
          <a:xfrm>
            <a:off x="5852159" y="1097280"/>
            <a:ext cx="5212080" cy="4663440"/>
          </a:xfrm>
          <a:prstGeom prst="rect">
            <a:avLst/>
          </a:prstGeom>
          <a:noFill/>
          <a:ln>
            <a:noFill/>
          </a:ln>
        </p:spPr>
        <p:txBody>
          <a:bodyPr spcFirstLastPara="1" wrap="square" lIns="91425" tIns="91425" rIns="91425" bIns="91425" anchor="t" anchorCtr="0"/>
          <a:lstStyle>
            <a:lvl1pPr marL="457200" marR="0" lvl="0" indent="-391160" algn="l" rtl="0">
              <a:lnSpc>
                <a:spcPct val="90000"/>
              </a:lnSpc>
              <a:spcBef>
                <a:spcPts val="1400"/>
              </a:spcBef>
              <a:spcAft>
                <a:spcPts val="0"/>
              </a:spcAft>
              <a:buClr>
                <a:schemeClr val="accent1"/>
              </a:buClr>
              <a:buSzPts val="2560"/>
              <a:buFont typeface="Corbel"/>
              <a:buChar char="•"/>
              <a:defRPr sz="3200" b="0" i="0" u="none" strike="noStrike" cap="none">
                <a:solidFill>
                  <a:schemeClr val="accent1"/>
                </a:solidFill>
                <a:latin typeface="Corbel"/>
                <a:ea typeface="Corbel"/>
                <a:cs typeface="Corbel"/>
                <a:sym typeface="Corbel"/>
              </a:defRPr>
            </a:lvl1pPr>
            <a:lvl2pPr marL="914400" marR="0" lvl="1" indent="-370840" algn="l" rtl="0">
              <a:lnSpc>
                <a:spcPct val="90000"/>
              </a:lnSpc>
              <a:spcBef>
                <a:spcPts val="200"/>
              </a:spcBef>
              <a:spcAft>
                <a:spcPts val="0"/>
              </a:spcAft>
              <a:buClr>
                <a:schemeClr val="accent1"/>
              </a:buClr>
              <a:buSzPts val="2240"/>
              <a:buFont typeface="Corbel"/>
              <a:buChar char="•"/>
              <a:defRPr sz="2800" b="0" i="0" u="none" strike="noStrike" cap="none">
                <a:solidFill>
                  <a:schemeClr val="accent1"/>
                </a:solidFill>
                <a:latin typeface="Corbel"/>
                <a:ea typeface="Corbel"/>
                <a:cs typeface="Corbel"/>
                <a:sym typeface="Corbel"/>
              </a:defRPr>
            </a:lvl2pPr>
            <a:lvl3pPr marL="1371600" marR="0" lvl="2" indent="-350519" algn="l" rtl="0">
              <a:lnSpc>
                <a:spcPct val="90000"/>
              </a:lnSpc>
              <a:spcBef>
                <a:spcPts val="400"/>
              </a:spcBef>
              <a:spcAft>
                <a:spcPts val="0"/>
              </a:spcAft>
              <a:buClr>
                <a:schemeClr val="accent1"/>
              </a:buClr>
              <a:buSzPts val="1920"/>
              <a:buFont typeface="Corbel"/>
              <a:buChar char="•"/>
              <a:defRPr sz="2400" b="0" i="0" u="none" strike="noStrike" cap="none">
                <a:solidFill>
                  <a:schemeClr val="accent1"/>
                </a:solidFill>
                <a:latin typeface="Corbel"/>
                <a:ea typeface="Corbel"/>
                <a:cs typeface="Corbel"/>
                <a:sym typeface="Corbel"/>
              </a:defRPr>
            </a:lvl3pPr>
            <a:lvl4pPr marL="1828800" marR="0" lvl="3" indent="-330200" algn="l" rtl="0">
              <a:lnSpc>
                <a:spcPct val="90000"/>
              </a:lnSpc>
              <a:spcBef>
                <a:spcPts val="400"/>
              </a:spcBef>
              <a:spcAft>
                <a:spcPts val="0"/>
              </a:spcAft>
              <a:buClr>
                <a:schemeClr val="accent1"/>
              </a:buClr>
              <a:buSzPts val="1600"/>
              <a:buFont typeface="Corbel"/>
              <a:buChar char="•"/>
              <a:defRPr sz="2000" b="0" i="0" u="none" strike="noStrike" cap="none">
                <a:solidFill>
                  <a:schemeClr val="accent1"/>
                </a:solidFill>
                <a:latin typeface="Corbel"/>
                <a:ea typeface="Corbel"/>
                <a:cs typeface="Corbel"/>
                <a:sym typeface="Corbel"/>
              </a:defRPr>
            </a:lvl4pPr>
            <a:lvl5pPr marL="2286000" marR="0" lvl="4" indent="-330200" algn="l" rtl="0">
              <a:lnSpc>
                <a:spcPct val="90000"/>
              </a:lnSpc>
              <a:spcBef>
                <a:spcPts val="400"/>
              </a:spcBef>
              <a:spcAft>
                <a:spcPts val="0"/>
              </a:spcAft>
              <a:buClr>
                <a:schemeClr val="accent1"/>
              </a:buClr>
              <a:buSzPts val="1600"/>
              <a:buFont typeface="Corbel"/>
              <a:buChar char="•"/>
              <a:defRPr sz="2000" b="0" i="0" u="none" strike="noStrike" cap="none">
                <a:solidFill>
                  <a:schemeClr val="accent1"/>
                </a:solidFill>
                <a:latin typeface="Corbel"/>
                <a:ea typeface="Corbel"/>
                <a:cs typeface="Corbel"/>
                <a:sym typeface="Corbel"/>
              </a:defRPr>
            </a:lvl5pPr>
            <a:lvl6pPr marL="2743200" marR="0" lvl="5" indent="-330200" algn="l" rtl="0">
              <a:lnSpc>
                <a:spcPct val="90000"/>
              </a:lnSpc>
              <a:spcBef>
                <a:spcPts val="400"/>
              </a:spcBef>
              <a:spcAft>
                <a:spcPts val="0"/>
              </a:spcAft>
              <a:buClr>
                <a:schemeClr val="accent1"/>
              </a:buClr>
              <a:buSzPts val="1600"/>
              <a:buFont typeface="Corbel"/>
              <a:buChar char="•"/>
              <a:defRPr sz="2000" b="0" i="0" u="none" strike="noStrike" cap="none">
                <a:solidFill>
                  <a:schemeClr val="accent1"/>
                </a:solidFill>
                <a:latin typeface="Corbel"/>
                <a:ea typeface="Corbel"/>
                <a:cs typeface="Corbel"/>
                <a:sym typeface="Corbel"/>
              </a:defRPr>
            </a:lvl6pPr>
            <a:lvl7pPr marL="3200400" marR="0" lvl="6" indent="-330200" algn="l" rtl="0">
              <a:lnSpc>
                <a:spcPct val="90000"/>
              </a:lnSpc>
              <a:spcBef>
                <a:spcPts val="400"/>
              </a:spcBef>
              <a:spcAft>
                <a:spcPts val="0"/>
              </a:spcAft>
              <a:buClr>
                <a:schemeClr val="accent1"/>
              </a:buClr>
              <a:buSzPts val="1600"/>
              <a:buFont typeface="Corbel"/>
              <a:buChar char="•"/>
              <a:defRPr sz="2000" b="0" i="0" u="none" strike="noStrike" cap="none">
                <a:solidFill>
                  <a:schemeClr val="accent1"/>
                </a:solidFill>
                <a:latin typeface="Corbel"/>
                <a:ea typeface="Corbel"/>
                <a:cs typeface="Corbel"/>
                <a:sym typeface="Corbel"/>
              </a:defRPr>
            </a:lvl7pPr>
            <a:lvl8pPr marL="3657600" marR="0" lvl="7" indent="-330200" algn="l" rtl="0">
              <a:lnSpc>
                <a:spcPct val="90000"/>
              </a:lnSpc>
              <a:spcBef>
                <a:spcPts val="400"/>
              </a:spcBef>
              <a:spcAft>
                <a:spcPts val="0"/>
              </a:spcAft>
              <a:buClr>
                <a:schemeClr val="accent1"/>
              </a:buClr>
              <a:buSzPts val="1600"/>
              <a:buFont typeface="Corbel"/>
              <a:buChar char="•"/>
              <a:defRPr sz="2000" b="0" i="0" u="none" strike="noStrike" cap="none">
                <a:solidFill>
                  <a:schemeClr val="accent1"/>
                </a:solidFill>
                <a:latin typeface="Corbel"/>
                <a:ea typeface="Corbel"/>
                <a:cs typeface="Corbel"/>
                <a:sym typeface="Corbel"/>
              </a:defRPr>
            </a:lvl8pPr>
            <a:lvl9pPr marL="4114800" marR="0" lvl="8" indent="-330200" algn="l" rtl="0">
              <a:lnSpc>
                <a:spcPct val="90000"/>
              </a:lnSpc>
              <a:spcBef>
                <a:spcPts val="400"/>
              </a:spcBef>
              <a:spcAft>
                <a:spcPts val="400"/>
              </a:spcAft>
              <a:buClr>
                <a:schemeClr val="accent1"/>
              </a:buClr>
              <a:buSzPts val="1600"/>
              <a:buFont typeface="Corbel"/>
              <a:buChar char="•"/>
              <a:defRPr sz="2000" b="0" i="0" u="none" strike="noStrike" cap="none">
                <a:solidFill>
                  <a:schemeClr val="accent1"/>
                </a:solidFill>
                <a:latin typeface="Corbel"/>
                <a:ea typeface="Corbel"/>
                <a:cs typeface="Corbel"/>
                <a:sym typeface="Corbel"/>
              </a:defRPr>
            </a:lvl9pPr>
          </a:lstStyle>
          <a:p>
            <a:endParaRPr/>
          </a:p>
        </p:txBody>
      </p:sp>
      <p:sp>
        <p:nvSpPr>
          <p:cNvPr id="65" name="Shape 65"/>
          <p:cNvSpPr txBox="1">
            <a:spLocks noGrp="1"/>
          </p:cNvSpPr>
          <p:nvPr>
            <p:ph type="body" idx="2"/>
          </p:nvPr>
        </p:nvSpPr>
        <p:spPr>
          <a:xfrm>
            <a:off x="1143000" y="2834640"/>
            <a:ext cx="3931920" cy="3017520"/>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1000"/>
              </a:spcBef>
              <a:spcAft>
                <a:spcPts val="0"/>
              </a:spcAft>
              <a:buClr>
                <a:schemeClr val="accent1"/>
              </a:buClr>
              <a:buSzPts val="1360"/>
              <a:buFont typeface="Corbel"/>
              <a:buNone/>
              <a:defRPr sz="1700" b="0" i="0" u="none" strike="noStrike" cap="none">
                <a:solidFill>
                  <a:schemeClr val="accent1"/>
                </a:solidFill>
                <a:latin typeface="Corbel"/>
                <a:ea typeface="Corbel"/>
                <a:cs typeface="Corbel"/>
                <a:sym typeface="Corbel"/>
              </a:defRPr>
            </a:lvl1pPr>
            <a:lvl2pPr marL="914400" marR="0" lvl="1" indent="-228600" algn="l" rtl="0">
              <a:lnSpc>
                <a:spcPct val="90000"/>
              </a:lnSpc>
              <a:spcBef>
                <a:spcPts val="200"/>
              </a:spcBef>
              <a:spcAft>
                <a:spcPts val="0"/>
              </a:spcAft>
              <a:buClr>
                <a:schemeClr val="accent1"/>
              </a:buClr>
              <a:buSzPts val="960"/>
              <a:buFont typeface="Corbel"/>
              <a:buNone/>
              <a:defRPr sz="1200" b="0" i="0" u="none" strike="noStrike" cap="none">
                <a:solidFill>
                  <a:schemeClr val="accent1"/>
                </a:solidFill>
                <a:latin typeface="Corbel"/>
                <a:ea typeface="Corbel"/>
                <a:cs typeface="Corbel"/>
                <a:sym typeface="Corbel"/>
              </a:defRPr>
            </a:lvl2pPr>
            <a:lvl3pPr marL="1371600" marR="0" lvl="2" indent="-228600" algn="l" rtl="0">
              <a:lnSpc>
                <a:spcPct val="90000"/>
              </a:lnSpc>
              <a:spcBef>
                <a:spcPts val="400"/>
              </a:spcBef>
              <a:spcAft>
                <a:spcPts val="0"/>
              </a:spcAft>
              <a:buClr>
                <a:schemeClr val="accent1"/>
              </a:buClr>
              <a:buSzPts val="800"/>
              <a:buFont typeface="Corbel"/>
              <a:buNone/>
              <a:defRPr sz="1000" b="0" i="0" u="none" strike="noStrike" cap="none">
                <a:solidFill>
                  <a:schemeClr val="accent1"/>
                </a:solidFill>
                <a:latin typeface="Corbel"/>
                <a:ea typeface="Corbel"/>
                <a:cs typeface="Corbel"/>
                <a:sym typeface="Corbel"/>
              </a:defRPr>
            </a:lvl3pPr>
            <a:lvl4pPr marL="1828800" marR="0" lvl="3" indent="-228600" algn="l" rtl="0">
              <a:lnSpc>
                <a:spcPct val="90000"/>
              </a:lnSpc>
              <a:spcBef>
                <a:spcPts val="400"/>
              </a:spcBef>
              <a:spcAft>
                <a:spcPts val="0"/>
              </a:spcAft>
              <a:buClr>
                <a:schemeClr val="accent1"/>
              </a:buClr>
              <a:buSzPts val="720"/>
              <a:buFont typeface="Corbel"/>
              <a:buNone/>
              <a:defRPr sz="900" b="0" i="0" u="none" strike="noStrike" cap="none">
                <a:solidFill>
                  <a:schemeClr val="accent1"/>
                </a:solidFill>
                <a:latin typeface="Corbel"/>
                <a:ea typeface="Corbel"/>
                <a:cs typeface="Corbel"/>
                <a:sym typeface="Corbel"/>
              </a:defRPr>
            </a:lvl4pPr>
            <a:lvl5pPr marL="2286000" marR="0" lvl="4" indent="-228600" algn="l" rtl="0">
              <a:lnSpc>
                <a:spcPct val="90000"/>
              </a:lnSpc>
              <a:spcBef>
                <a:spcPts val="400"/>
              </a:spcBef>
              <a:spcAft>
                <a:spcPts val="0"/>
              </a:spcAft>
              <a:buClr>
                <a:schemeClr val="accent1"/>
              </a:buClr>
              <a:buSzPts val="720"/>
              <a:buFont typeface="Corbel"/>
              <a:buNone/>
              <a:defRPr sz="900" b="0" i="0" u="none" strike="noStrike" cap="none">
                <a:solidFill>
                  <a:schemeClr val="accent1"/>
                </a:solidFill>
                <a:latin typeface="Corbel"/>
                <a:ea typeface="Corbel"/>
                <a:cs typeface="Corbel"/>
                <a:sym typeface="Corbel"/>
              </a:defRPr>
            </a:lvl5pPr>
            <a:lvl6pPr marL="2743200" marR="0" lvl="5" indent="-228600" algn="l" rtl="0">
              <a:lnSpc>
                <a:spcPct val="90000"/>
              </a:lnSpc>
              <a:spcBef>
                <a:spcPts val="400"/>
              </a:spcBef>
              <a:spcAft>
                <a:spcPts val="0"/>
              </a:spcAft>
              <a:buClr>
                <a:schemeClr val="accent1"/>
              </a:buClr>
              <a:buSzPts val="720"/>
              <a:buFont typeface="Corbel"/>
              <a:buNone/>
              <a:defRPr sz="900" b="0" i="0" u="none" strike="noStrike" cap="none">
                <a:solidFill>
                  <a:schemeClr val="accent1"/>
                </a:solidFill>
                <a:latin typeface="Corbel"/>
                <a:ea typeface="Corbel"/>
                <a:cs typeface="Corbel"/>
                <a:sym typeface="Corbel"/>
              </a:defRPr>
            </a:lvl6pPr>
            <a:lvl7pPr marL="3200400" marR="0" lvl="6" indent="-228600" algn="l" rtl="0">
              <a:lnSpc>
                <a:spcPct val="90000"/>
              </a:lnSpc>
              <a:spcBef>
                <a:spcPts val="400"/>
              </a:spcBef>
              <a:spcAft>
                <a:spcPts val="0"/>
              </a:spcAft>
              <a:buClr>
                <a:schemeClr val="accent1"/>
              </a:buClr>
              <a:buSzPts val="720"/>
              <a:buFont typeface="Corbel"/>
              <a:buNone/>
              <a:defRPr sz="900" b="0" i="0" u="none" strike="noStrike" cap="none">
                <a:solidFill>
                  <a:schemeClr val="accent1"/>
                </a:solidFill>
                <a:latin typeface="Corbel"/>
                <a:ea typeface="Corbel"/>
                <a:cs typeface="Corbel"/>
                <a:sym typeface="Corbel"/>
              </a:defRPr>
            </a:lvl7pPr>
            <a:lvl8pPr marL="3657600" marR="0" lvl="7" indent="-228600" algn="l" rtl="0">
              <a:lnSpc>
                <a:spcPct val="90000"/>
              </a:lnSpc>
              <a:spcBef>
                <a:spcPts val="400"/>
              </a:spcBef>
              <a:spcAft>
                <a:spcPts val="0"/>
              </a:spcAft>
              <a:buClr>
                <a:schemeClr val="accent1"/>
              </a:buClr>
              <a:buSzPts val="720"/>
              <a:buFont typeface="Corbel"/>
              <a:buNone/>
              <a:defRPr sz="900" b="0" i="0" u="none" strike="noStrike" cap="none">
                <a:solidFill>
                  <a:schemeClr val="accent1"/>
                </a:solidFill>
                <a:latin typeface="Corbel"/>
                <a:ea typeface="Corbel"/>
                <a:cs typeface="Corbel"/>
                <a:sym typeface="Corbel"/>
              </a:defRPr>
            </a:lvl8pPr>
            <a:lvl9pPr marL="4114800" marR="0" lvl="8" indent="-228600" algn="l" rtl="0">
              <a:lnSpc>
                <a:spcPct val="90000"/>
              </a:lnSpc>
              <a:spcBef>
                <a:spcPts val="400"/>
              </a:spcBef>
              <a:spcAft>
                <a:spcPts val="400"/>
              </a:spcAft>
              <a:buClr>
                <a:schemeClr val="accent1"/>
              </a:buClr>
              <a:buSzPts val="720"/>
              <a:buFont typeface="Corbel"/>
              <a:buNone/>
              <a:defRPr sz="900" b="0" i="0" u="none" strike="noStrike" cap="none">
                <a:solidFill>
                  <a:schemeClr val="accent1"/>
                </a:solidFill>
                <a:latin typeface="Corbel"/>
                <a:ea typeface="Corbel"/>
                <a:cs typeface="Corbel"/>
                <a:sym typeface="Corbel"/>
              </a:defRPr>
            </a:lvl9pPr>
          </a:lstStyle>
          <a:p>
            <a:endParaRPr/>
          </a:p>
        </p:txBody>
      </p:sp>
      <p:sp>
        <p:nvSpPr>
          <p:cNvPr id="66" name="Shape 66"/>
          <p:cNvSpPr txBox="1">
            <a:spLocks noGrp="1"/>
          </p:cNvSpPr>
          <p:nvPr>
            <p:ph type="dt" idx="10"/>
          </p:nvPr>
        </p:nvSpPr>
        <p:spPr>
          <a:xfrm>
            <a:off x="1142996" y="6223828"/>
            <a:ext cx="2329074" cy="365125"/>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1200">
                <a:solidFill>
                  <a:schemeClr val="accent1"/>
                </a:solidFill>
                <a:latin typeface="Corbel"/>
                <a:ea typeface="Corbel"/>
                <a:cs typeface="Corbel"/>
                <a:sym typeface="Corbel"/>
              </a:defRPr>
            </a:lvl1pPr>
            <a:lvl2pPr marR="0" lvl="1" algn="l" rtl="0">
              <a:spcBef>
                <a:spcPts val="0"/>
              </a:spcBef>
              <a:spcAft>
                <a:spcPts val="0"/>
              </a:spcAft>
              <a:buSzPts val="1400"/>
              <a:buNone/>
              <a:defRPr sz="1800" b="0" i="0" u="none" strike="noStrike" cap="none">
                <a:solidFill>
                  <a:schemeClr val="dk1"/>
                </a:solidFill>
                <a:latin typeface="Corbel"/>
                <a:ea typeface="Corbel"/>
                <a:cs typeface="Corbel"/>
                <a:sym typeface="Corbel"/>
              </a:defRPr>
            </a:lvl2pPr>
            <a:lvl3pPr marR="0" lvl="2" algn="l" rtl="0">
              <a:spcBef>
                <a:spcPts val="0"/>
              </a:spcBef>
              <a:spcAft>
                <a:spcPts val="0"/>
              </a:spcAft>
              <a:buSzPts val="1400"/>
              <a:buNone/>
              <a:defRPr sz="1800" b="0" i="0" u="none" strike="noStrike" cap="none">
                <a:solidFill>
                  <a:schemeClr val="dk1"/>
                </a:solidFill>
                <a:latin typeface="Corbel"/>
                <a:ea typeface="Corbel"/>
                <a:cs typeface="Corbel"/>
                <a:sym typeface="Corbel"/>
              </a:defRPr>
            </a:lvl3pPr>
            <a:lvl4pPr marR="0" lvl="3" algn="l" rtl="0">
              <a:spcBef>
                <a:spcPts val="0"/>
              </a:spcBef>
              <a:spcAft>
                <a:spcPts val="0"/>
              </a:spcAft>
              <a:buSzPts val="1400"/>
              <a:buNone/>
              <a:defRPr sz="1800" b="0" i="0" u="none" strike="noStrike" cap="none">
                <a:solidFill>
                  <a:schemeClr val="dk1"/>
                </a:solidFill>
                <a:latin typeface="Corbel"/>
                <a:ea typeface="Corbel"/>
                <a:cs typeface="Corbel"/>
                <a:sym typeface="Corbel"/>
              </a:defRPr>
            </a:lvl4pPr>
            <a:lvl5pPr marR="0" lvl="4" algn="l" rtl="0">
              <a:spcBef>
                <a:spcPts val="0"/>
              </a:spcBef>
              <a:spcAft>
                <a:spcPts val="0"/>
              </a:spcAft>
              <a:buSzPts val="1400"/>
              <a:buNone/>
              <a:defRPr sz="1800" b="0" i="0" u="none" strike="noStrike" cap="none">
                <a:solidFill>
                  <a:schemeClr val="dk1"/>
                </a:solidFill>
                <a:latin typeface="Corbel"/>
                <a:ea typeface="Corbel"/>
                <a:cs typeface="Corbel"/>
                <a:sym typeface="Corbel"/>
              </a:defRPr>
            </a:lvl5pPr>
            <a:lvl6pPr marR="0" lvl="5" algn="l" rtl="0">
              <a:spcBef>
                <a:spcPts val="0"/>
              </a:spcBef>
              <a:spcAft>
                <a:spcPts val="0"/>
              </a:spcAft>
              <a:buSzPts val="1400"/>
              <a:buNone/>
              <a:defRPr sz="1800" b="0" i="0" u="none" strike="noStrike" cap="none">
                <a:solidFill>
                  <a:schemeClr val="dk1"/>
                </a:solidFill>
                <a:latin typeface="Corbel"/>
                <a:ea typeface="Corbel"/>
                <a:cs typeface="Corbel"/>
                <a:sym typeface="Corbel"/>
              </a:defRPr>
            </a:lvl6pPr>
            <a:lvl7pPr marR="0" lvl="6" algn="l" rtl="0">
              <a:spcBef>
                <a:spcPts val="0"/>
              </a:spcBef>
              <a:spcAft>
                <a:spcPts val="0"/>
              </a:spcAft>
              <a:buSzPts val="1400"/>
              <a:buNone/>
              <a:defRPr sz="1800" b="0" i="0" u="none" strike="noStrike" cap="none">
                <a:solidFill>
                  <a:schemeClr val="dk1"/>
                </a:solidFill>
                <a:latin typeface="Corbel"/>
                <a:ea typeface="Corbel"/>
                <a:cs typeface="Corbel"/>
                <a:sym typeface="Corbel"/>
              </a:defRPr>
            </a:lvl7pPr>
            <a:lvl8pPr marR="0" lvl="7" algn="l" rtl="0">
              <a:spcBef>
                <a:spcPts val="0"/>
              </a:spcBef>
              <a:spcAft>
                <a:spcPts val="0"/>
              </a:spcAft>
              <a:buSzPts val="1400"/>
              <a:buNone/>
              <a:defRPr sz="1800" b="0" i="0" u="none" strike="noStrike" cap="none">
                <a:solidFill>
                  <a:schemeClr val="dk1"/>
                </a:solidFill>
                <a:latin typeface="Corbel"/>
                <a:ea typeface="Corbel"/>
                <a:cs typeface="Corbel"/>
                <a:sym typeface="Corbel"/>
              </a:defRPr>
            </a:lvl8pPr>
            <a:lvl9pPr marR="0" lvl="8" algn="l" rtl="0">
              <a:spcBef>
                <a:spcPts val="0"/>
              </a:spcBef>
              <a:spcAft>
                <a:spcPts val="0"/>
              </a:spcAft>
              <a:buSzPts val="1400"/>
              <a:buNone/>
              <a:defRPr sz="1800" b="0" i="0" u="none" strike="noStrike" cap="none">
                <a:solidFill>
                  <a:schemeClr val="dk1"/>
                </a:solidFill>
                <a:latin typeface="Corbel"/>
                <a:ea typeface="Corbel"/>
                <a:cs typeface="Corbel"/>
                <a:sym typeface="Corbel"/>
              </a:defRPr>
            </a:lvl9pPr>
          </a:lstStyle>
          <a:p>
            <a:endParaRPr/>
          </a:p>
        </p:txBody>
      </p:sp>
      <p:sp>
        <p:nvSpPr>
          <p:cNvPr id="67" name="Shape 67"/>
          <p:cNvSpPr txBox="1">
            <a:spLocks noGrp="1"/>
          </p:cNvSpPr>
          <p:nvPr>
            <p:ph type="ftr" idx="11"/>
          </p:nvPr>
        </p:nvSpPr>
        <p:spPr>
          <a:xfrm>
            <a:off x="3949148" y="6223828"/>
            <a:ext cx="4717774"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chemeClr val="accent1"/>
                </a:solidFill>
                <a:latin typeface="Corbel"/>
                <a:ea typeface="Corbel"/>
                <a:cs typeface="Corbel"/>
                <a:sym typeface="Corbel"/>
              </a:defRPr>
            </a:lvl1pPr>
            <a:lvl2pPr marR="0" lvl="1" algn="l" rtl="0">
              <a:spcBef>
                <a:spcPts val="0"/>
              </a:spcBef>
              <a:spcAft>
                <a:spcPts val="0"/>
              </a:spcAft>
              <a:buSzPts val="1400"/>
              <a:buNone/>
              <a:defRPr sz="1800" b="0" i="0" u="none" strike="noStrike" cap="none">
                <a:solidFill>
                  <a:schemeClr val="dk1"/>
                </a:solidFill>
                <a:latin typeface="Corbel"/>
                <a:ea typeface="Corbel"/>
                <a:cs typeface="Corbel"/>
                <a:sym typeface="Corbel"/>
              </a:defRPr>
            </a:lvl2pPr>
            <a:lvl3pPr marR="0" lvl="2" algn="l" rtl="0">
              <a:spcBef>
                <a:spcPts val="0"/>
              </a:spcBef>
              <a:spcAft>
                <a:spcPts val="0"/>
              </a:spcAft>
              <a:buSzPts val="1400"/>
              <a:buNone/>
              <a:defRPr sz="1800" b="0" i="0" u="none" strike="noStrike" cap="none">
                <a:solidFill>
                  <a:schemeClr val="dk1"/>
                </a:solidFill>
                <a:latin typeface="Corbel"/>
                <a:ea typeface="Corbel"/>
                <a:cs typeface="Corbel"/>
                <a:sym typeface="Corbel"/>
              </a:defRPr>
            </a:lvl3pPr>
            <a:lvl4pPr marR="0" lvl="3" algn="l" rtl="0">
              <a:spcBef>
                <a:spcPts val="0"/>
              </a:spcBef>
              <a:spcAft>
                <a:spcPts val="0"/>
              </a:spcAft>
              <a:buSzPts val="1400"/>
              <a:buNone/>
              <a:defRPr sz="1800" b="0" i="0" u="none" strike="noStrike" cap="none">
                <a:solidFill>
                  <a:schemeClr val="dk1"/>
                </a:solidFill>
                <a:latin typeface="Corbel"/>
                <a:ea typeface="Corbel"/>
                <a:cs typeface="Corbel"/>
                <a:sym typeface="Corbel"/>
              </a:defRPr>
            </a:lvl4pPr>
            <a:lvl5pPr marR="0" lvl="4" algn="l" rtl="0">
              <a:spcBef>
                <a:spcPts val="0"/>
              </a:spcBef>
              <a:spcAft>
                <a:spcPts val="0"/>
              </a:spcAft>
              <a:buSzPts val="1400"/>
              <a:buNone/>
              <a:defRPr sz="1800" b="0" i="0" u="none" strike="noStrike" cap="none">
                <a:solidFill>
                  <a:schemeClr val="dk1"/>
                </a:solidFill>
                <a:latin typeface="Corbel"/>
                <a:ea typeface="Corbel"/>
                <a:cs typeface="Corbel"/>
                <a:sym typeface="Corbel"/>
              </a:defRPr>
            </a:lvl5pPr>
            <a:lvl6pPr marR="0" lvl="5" algn="l" rtl="0">
              <a:spcBef>
                <a:spcPts val="0"/>
              </a:spcBef>
              <a:spcAft>
                <a:spcPts val="0"/>
              </a:spcAft>
              <a:buSzPts val="1400"/>
              <a:buNone/>
              <a:defRPr sz="1800" b="0" i="0" u="none" strike="noStrike" cap="none">
                <a:solidFill>
                  <a:schemeClr val="dk1"/>
                </a:solidFill>
                <a:latin typeface="Corbel"/>
                <a:ea typeface="Corbel"/>
                <a:cs typeface="Corbel"/>
                <a:sym typeface="Corbel"/>
              </a:defRPr>
            </a:lvl6pPr>
            <a:lvl7pPr marR="0" lvl="6" algn="l" rtl="0">
              <a:spcBef>
                <a:spcPts val="0"/>
              </a:spcBef>
              <a:spcAft>
                <a:spcPts val="0"/>
              </a:spcAft>
              <a:buSzPts val="1400"/>
              <a:buNone/>
              <a:defRPr sz="1800" b="0" i="0" u="none" strike="noStrike" cap="none">
                <a:solidFill>
                  <a:schemeClr val="dk1"/>
                </a:solidFill>
                <a:latin typeface="Corbel"/>
                <a:ea typeface="Corbel"/>
                <a:cs typeface="Corbel"/>
                <a:sym typeface="Corbel"/>
              </a:defRPr>
            </a:lvl7pPr>
            <a:lvl8pPr marR="0" lvl="7" algn="l" rtl="0">
              <a:spcBef>
                <a:spcPts val="0"/>
              </a:spcBef>
              <a:spcAft>
                <a:spcPts val="0"/>
              </a:spcAft>
              <a:buSzPts val="1400"/>
              <a:buNone/>
              <a:defRPr sz="1800" b="0" i="0" u="none" strike="noStrike" cap="none">
                <a:solidFill>
                  <a:schemeClr val="dk1"/>
                </a:solidFill>
                <a:latin typeface="Corbel"/>
                <a:ea typeface="Corbel"/>
                <a:cs typeface="Corbel"/>
                <a:sym typeface="Corbel"/>
              </a:defRPr>
            </a:lvl8pPr>
            <a:lvl9pPr marR="0" lvl="8" algn="l" rtl="0">
              <a:spcBef>
                <a:spcPts val="0"/>
              </a:spcBef>
              <a:spcAft>
                <a:spcPts val="0"/>
              </a:spcAft>
              <a:buSzPts val="1400"/>
              <a:buNone/>
              <a:defRPr sz="1800" b="0" i="0" u="none" strike="noStrike" cap="none">
                <a:solidFill>
                  <a:schemeClr val="dk1"/>
                </a:solidFill>
                <a:latin typeface="Corbel"/>
                <a:ea typeface="Corbel"/>
                <a:cs typeface="Corbel"/>
                <a:sym typeface="Corbel"/>
              </a:defRPr>
            </a:lvl9pPr>
          </a:lstStyle>
          <a:p>
            <a:endParaRPr/>
          </a:p>
        </p:txBody>
      </p:sp>
      <p:sp>
        <p:nvSpPr>
          <p:cNvPr id="68" name="Shape 68"/>
          <p:cNvSpPr txBox="1">
            <a:spLocks noGrp="1"/>
          </p:cNvSpPr>
          <p:nvPr>
            <p:ph type="sldNum" idx="12"/>
          </p:nvPr>
        </p:nvSpPr>
        <p:spPr>
          <a:xfrm>
            <a:off x="9329530" y="6223828"/>
            <a:ext cx="1706217"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chemeClr val="accent1"/>
                </a:solidFill>
                <a:latin typeface="Corbel"/>
                <a:ea typeface="Corbel"/>
                <a:cs typeface="Corbel"/>
                <a:sym typeface="Corbel"/>
              </a:defRPr>
            </a:lvl1pPr>
            <a:lvl2pPr marL="0" marR="0" lvl="1" indent="0" algn="r" rtl="0">
              <a:spcBef>
                <a:spcPts val="0"/>
              </a:spcBef>
              <a:buNone/>
              <a:defRPr sz="1200">
                <a:solidFill>
                  <a:schemeClr val="accent1"/>
                </a:solidFill>
                <a:latin typeface="Corbel"/>
                <a:ea typeface="Corbel"/>
                <a:cs typeface="Corbel"/>
                <a:sym typeface="Corbel"/>
              </a:defRPr>
            </a:lvl2pPr>
            <a:lvl3pPr marL="0" marR="0" lvl="2" indent="0" algn="r" rtl="0">
              <a:spcBef>
                <a:spcPts val="0"/>
              </a:spcBef>
              <a:buNone/>
              <a:defRPr sz="1200">
                <a:solidFill>
                  <a:schemeClr val="accent1"/>
                </a:solidFill>
                <a:latin typeface="Corbel"/>
                <a:ea typeface="Corbel"/>
                <a:cs typeface="Corbel"/>
                <a:sym typeface="Corbel"/>
              </a:defRPr>
            </a:lvl3pPr>
            <a:lvl4pPr marL="0" marR="0" lvl="3" indent="0" algn="r" rtl="0">
              <a:spcBef>
                <a:spcPts val="0"/>
              </a:spcBef>
              <a:buNone/>
              <a:defRPr sz="1200">
                <a:solidFill>
                  <a:schemeClr val="accent1"/>
                </a:solidFill>
                <a:latin typeface="Corbel"/>
                <a:ea typeface="Corbel"/>
                <a:cs typeface="Corbel"/>
                <a:sym typeface="Corbel"/>
              </a:defRPr>
            </a:lvl4pPr>
            <a:lvl5pPr marL="0" marR="0" lvl="4" indent="0" algn="r" rtl="0">
              <a:spcBef>
                <a:spcPts val="0"/>
              </a:spcBef>
              <a:buNone/>
              <a:defRPr sz="1200">
                <a:solidFill>
                  <a:schemeClr val="accent1"/>
                </a:solidFill>
                <a:latin typeface="Corbel"/>
                <a:ea typeface="Corbel"/>
                <a:cs typeface="Corbel"/>
                <a:sym typeface="Corbel"/>
              </a:defRPr>
            </a:lvl5pPr>
            <a:lvl6pPr marL="0" marR="0" lvl="5" indent="0" algn="r" rtl="0">
              <a:spcBef>
                <a:spcPts val="0"/>
              </a:spcBef>
              <a:buNone/>
              <a:defRPr sz="1200">
                <a:solidFill>
                  <a:schemeClr val="accent1"/>
                </a:solidFill>
                <a:latin typeface="Corbel"/>
                <a:ea typeface="Corbel"/>
                <a:cs typeface="Corbel"/>
                <a:sym typeface="Corbel"/>
              </a:defRPr>
            </a:lvl6pPr>
            <a:lvl7pPr marL="0" marR="0" lvl="6" indent="0" algn="r" rtl="0">
              <a:spcBef>
                <a:spcPts val="0"/>
              </a:spcBef>
              <a:buNone/>
              <a:defRPr sz="1200">
                <a:solidFill>
                  <a:schemeClr val="accent1"/>
                </a:solidFill>
                <a:latin typeface="Corbel"/>
                <a:ea typeface="Corbel"/>
                <a:cs typeface="Corbel"/>
                <a:sym typeface="Corbel"/>
              </a:defRPr>
            </a:lvl7pPr>
            <a:lvl8pPr marL="0" marR="0" lvl="7" indent="0" algn="r" rtl="0">
              <a:spcBef>
                <a:spcPts val="0"/>
              </a:spcBef>
              <a:buNone/>
              <a:defRPr sz="1200">
                <a:solidFill>
                  <a:schemeClr val="accent1"/>
                </a:solidFill>
                <a:latin typeface="Corbel"/>
                <a:ea typeface="Corbel"/>
                <a:cs typeface="Corbel"/>
                <a:sym typeface="Corbel"/>
              </a:defRPr>
            </a:lvl8pPr>
            <a:lvl9pPr marL="0" marR="0" lvl="8" indent="0" algn="r" rtl="0">
              <a:spcBef>
                <a:spcPts val="0"/>
              </a:spcBef>
              <a:buNone/>
              <a:defRPr sz="1200">
                <a:solidFill>
                  <a:schemeClr val="accent1"/>
                </a:solidFill>
                <a:latin typeface="Corbel"/>
                <a:ea typeface="Corbel"/>
                <a:cs typeface="Corbel"/>
                <a:sym typeface="Corbe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9"/>
        <p:cNvGrpSpPr/>
        <p:nvPr/>
      </p:nvGrpSpPr>
      <p:grpSpPr>
        <a:xfrm>
          <a:off x="0" y="0"/>
          <a:ext cx="0" cy="0"/>
          <a:chOff x="0" y="0"/>
          <a:chExt cx="0" cy="0"/>
        </a:xfrm>
      </p:grpSpPr>
      <p:sp>
        <p:nvSpPr>
          <p:cNvPr id="70" name="Shape 70"/>
          <p:cNvSpPr txBox="1">
            <a:spLocks noGrp="1"/>
          </p:cNvSpPr>
          <p:nvPr>
            <p:ph type="title"/>
          </p:nvPr>
        </p:nvSpPr>
        <p:spPr>
          <a:xfrm>
            <a:off x="1143000" y="1097280"/>
            <a:ext cx="3931920" cy="1737360"/>
          </a:xfrm>
          <a:prstGeom prst="rect">
            <a:avLst/>
          </a:prstGeom>
          <a:noFill/>
          <a:ln>
            <a:noFill/>
          </a:ln>
        </p:spPr>
        <p:txBody>
          <a:bodyPr spcFirstLastPara="1" wrap="square" lIns="91425" tIns="91425" rIns="91425" bIns="91425" anchor="b" anchorCtr="0"/>
          <a:lstStyle>
            <a:lvl1pPr marR="0" lvl="0" algn="l" rtl="0">
              <a:lnSpc>
                <a:spcPct val="90000"/>
              </a:lnSpc>
              <a:spcBef>
                <a:spcPts val="0"/>
              </a:spcBef>
              <a:spcAft>
                <a:spcPts val="0"/>
              </a:spcAft>
              <a:buClr>
                <a:schemeClr val="accent1"/>
              </a:buClr>
              <a:buSzPts val="4000"/>
              <a:buFont typeface="Corbel"/>
              <a:buNone/>
              <a:defRPr sz="4000" b="0" i="0" u="none" strike="noStrike" cap="none">
                <a:solidFill>
                  <a:schemeClr val="accent1"/>
                </a:solidFill>
                <a:latin typeface="Corbel"/>
                <a:ea typeface="Corbel"/>
                <a:cs typeface="Corbel"/>
                <a:sym typeface="Corbe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1" name="Shape 71"/>
          <p:cNvSpPr>
            <a:spLocks noGrp="1"/>
          </p:cNvSpPr>
          <p:nvPr>
            <p:ph type="pic" idx="2"/>
          </p:nvPr>
        </p:nvSpPr>
        <p:spPr>
          <a:xfrm>
            <a:off x="5413248" y="1069847"/>
            <a:ext cx="6099048" cy="4800600"/>
          </a:xfrm>
          <a:prstGeom prst="rect">
            <a:avLst/>
          </a:prstGeom>
          <a:noFill/>
          <a:ln>
            <a:noFill/>
          </a:ln>
        </p:spPr>
        <p:txBody>
          <a:bodyPr spcFirstLastPara="1" wrap="square" lIns="91425" tIns="91425" rIns="91425" bIns="91425" anchor="t" anchorCtr="0"/>
          <a:lstStyle>
            <a:lvl1pPr marR="0" lvl="0" algn="l" rtl="0">
              <a:lnSpc>
                <a:spcPct val="90000"/>
              </a:lnSpc>
              <a:spcBef>
                <a:spcPts val="1400"/>
              </a:spcBef>
              <a:spcAft>
                <a:spcPts val="0"/>
              </a:spcAft>
              <a:buClr>
                <a:schemeClr val="accent1"/>
              </a:buClr>
              <a:buSzPts val="2240"/>
              <a:buFont typeface="Corbel"/>
              <a:buNone/>
              <a:defRPr sz="2800" b="0" i="0" u="none" strike="noStrike" cap="none">
                <a:solidFill>
                  <a:schemeClr val="accent1"/>
                </a:solidFill>
                <a:latin typeface="Corbel"/>
                <a:ea typeface="Corbel"/>
                <a:cs typeface="Corbel"/>
                <a:sym typeface="Corbel"/>
              </a:defRPr>
            </a:lvl1pPr>
            <a:lvl2pPr marR="0" lvl="1" algn="l" rtl="0">
              <a:lnSpc>
                <a:spcPct val="90000"/>
              </a:lnSpc>
              <a:spcBef>
                <a:spcPts val="200"/>
              </a:spcBef>
              <a:spcAft>
                <a:spcPts val="0"/>
              </a:spcAft>
              <a:buClr>
                <a:schemeClr val="accent1"/>
              </a:buClr>
              <a:buSzPts val="2240"/>
              <a:buFont typeface="Corbel"/>
              <a:buNone/>
              <a:defRPr sz="2800" b="0" i="0" u="none" strike="noStrike" cap="none">
                <a:solidFill>
                  <a:schemeClr val="accent1"/>
                </a:solidFill>
                <a:latin typeface="Corbel"/>
                <a:ea typeface="Corbel"/>
                <a:cs typeface="Corbel"/>
                <a:sym typeface="Corbel"/>
              </a:defRPr>
            </a:lvl2pPr>
            <a:lvl3pPr marR="0" lvl="2" algn="l" rtl="0">
              <a:lnSpc>
                <a:spcPct val="90000"/>
              </a:lnSpc>
              <a:spcBef>
                <a:spcPts val="400"/>
              </a:spcBef>
              <a:spcAft>
                <a:spcPts val="0"/>
              </a:spcAft>
              <a:buClr>
                <a:schemeClr val="accent1"/>
              </a:buClr>
              <a:buSzPts val="1920"/>
              <a:buFont typeface="Corbel"/>
              <a:buNone/>
              <a:defRPr sz="2400" b="0" i="0" u="none" strike="noStrike" cap="none">
                <a:solidFill>
                  <a:schemeClr val="accent1"/>
                </a:solidFill>
                <a:latin typeface="Corbel"/>
                <a:ea typeface="Corbel"/>
                <a:cs typeface="Corbel"/>
                <a:sym typeface="Corbel"/>
              </a:defRPr>
            </a:lvl3pPr>
            <a:lvl4pPr marR="0" lvl="3" algn="l" rtl="0">
              <a:lnSpc>
                <a:spcPct val="90000"/>
              </a:lnSpc>
              <a:spcBef>
                <a:spcPts val="400"/>
              </a:spcBef>
              <a:spcAft>
                <a:spcPts val="0"/>
              </a:spcAft>
              <a:buClr>
                <a:schemeClr val="accent1"/>
              </a:buClr>
              <a:buSzPts val="1600"/>
              <a:buFont typeface="Corbel"/>
              <a:buNone/>
              <a:defRPr sz="2000" b="0" i="0" u="none" strike="noStrike" cap="none">
                <a:solidFill>
                  <a:schemeClr val="accent1"/>
                </a:solidFill>
                <a:latin typeface="Corbel"/>
                <a:ea typeface="Corbel"/>
                <a:cs typeface="Corbel"/>
                <a:sym typeface="Corbel"/>
              </a:defRPr>
            </a:lvl4pPr>
            <a:lvl5pPr marR="0" lvl="4" algn="l" rtl="0">
              <a:lnSpc>
                <a:spcPct val="90000"/>
              </a:lnSpc>
              <a:spcBef>
                <a:spcPts val="400"/>
              </a:spcBef>
              <a:spcAft>
                <a:spcPts val="0"/>
              </a:spcAft>
              <a:buClr>
                <a:schemeClr val="accent1"/>
              </a:buClr>
              <a:buSzPts val="1600"/>
              <a:buFont typeface="Corbel"/>
              <a:buNone/>
              <a:defRPr sz="2000" b="0" i="0" u="none" strike="noStrike" cap="none">
                <a:solidFill>
                  <a:schemeClr val="accent1"/>
                </a:solidFill>
                <a:latin typeface="Corbel"/>
                <a:ea typeface="Corbel"/>
                <a:cs typeface="Corbel"/>
                <a:sym typeface="Corbel"/>
              </a:defRPr>
            </a:lvl5pPr>
            <a:lvl6pPr marR="0" lvl="5" algn="l" rtl="0">
              <a:lnSpc>
                <a:spcPct val="90000"/>
              </a:lnSpc>
              <a:spcBef>
                <a:spcPts val="400"/>
              </a:spcBef>
              <a:spcAft>
                <a:spcPts val="0"/>
              </a:spcAft>
              <a:buClr>
                <a:schemeClr val="accent1"/>
              </a:buClr>
              <a:buSzPts val="1600"/>
              <a:buFont typeface="Corbel"/>
              <a:buNone/>
              <a:defRPr sz="2000" b="0" i="0" u="none" strike="noStrike" cap="none">
                <a:solidFill>
                  <a:schemeClr val="accent1"/>
                </a:solidFill>
                <a:latin typeface="Corbel"/>
                <a:ea typeface="Corbel"/>
                <a:cs typeface="Corbel"/>
                <a:sym typeface="Corbel"/>
              </a:defRPr>
            </a:lvl6pPr>
            <a:lvl7pPr marR="0" lvl="6" algn="l" rtl="0">
              <a:lnSpc>
                <a:spcPct val="90000"/>
              </a:lnSpc>
              <a:spcBef>
                <a:spcPts val="400"/>
              </a:spcBef>
              <a:spcAft>
                <a:spcPts val="0"/>
              </a:spcAft>
              <a:buClr>
                <a:schemeClr val="accent1"/>
              </a:buClr>
              <a:buSzPts val="1600"/>
              <a:buFont typeface="Corbel"/>
              <a:buNone/>
              <a:defRPr sz="2000" b="0" i="0" u="none" strike="noStrike" cap="none">
                <a:solidFill>
                  <a:schemeClr val="accent1"/>
                </a:solidFill>
                <a:latin typeface="Corbel"/>
                <a:ea typeface="Corbel"/>
                <a:cs typeface="Corbel"/>
                <a:sym typeface="Corbel"/>
              </a:defRPr>
            </a:lvl7pPr>
            <a:lvl8pPr marR="0" lvl="7" algn="l" rtl="0">
              <a:lnSpc>
                <a:spcPct val="90000"/>
              </a:lnSpc>
              <a:spcBef>
                <a:spcPts val="400"/>
              </a:spcBef>
              <a:spcAft>
                <a:spcPts val="0"/>
              </a:spcAft>
              <a:buClr>
                <a:schemeClr val="accent1"/>
              </a:buClr>
              <a:buSzPts val="1600"/>
              <a:buFont typeface="Corbel"/>
              <a:buNone/>
              <a:defRPr sz="2000" b="0" i="0" u="none" strike="noStrike" cap="none">
                <a:solidFill>
                  <a:schemeClr val="accent1"/>
                </a:solidFill>
                <a:latin typeface="Corbel"/>
                <a:ea typeface="Corbel"/>
                <a:cs typeface="Corbel"/>
                <a:sym typeface="Corbel"/>
              </a:defRPr>
            </a:lvl8pPr>
            <a:lvl9pPr marR="0" lvl="8" algn="l" rtl="0">
              <a:lnSpc>
                <a:spcPct val="90000"/>
              </a:lnSpc>
              <a:spcBef>
                <a:spcPts val="400"/>
              </a:spcBef>
              <a:spcAft>
                <a:spcPts val="400"/>
              </a:spcAft>
              <a:buClr>
                <a:schemeClr val="accent1"/>
              </a:buClr>
              <a:buSzPts val="1600"/>
              <a:buFont typeface="Corbel"/>
              <a:buNone/>
              <a:defRPr sz="2000" b="0" i="0" u="none" strike="noStrike" cap="none">
                <a:solidFill>
                  <a:schemeClr val="accent1"/>
                </a:solidFill>
                <a:latin typeface="Corbel"/>
                <a:ea typeface="Corbel"/>
                <a:cs typeface="Corbel"/>
                <a:sym typeface="Corbel"/>
              </a:defRPr>
            </a:lvl9pPr>
          </a:lstStyle>
          <a:p>
            <a:endParaRPr/>
          </a:p>
        </p:txBody>
      </p:sp>
      <p:sp>
        <p:nvSpPr>
          <p:cNvPr id="72" name="Shape 72"/>
          <p:cNvSpPr txBox="1">
            <a:spLocks noGrp="1"/>
          </p:cNvSpPr>
          <p:nvPr>
            <p:ph type="body" idx="1"/>
          </p:nvPr>
        </p:nvSpPr>
        <p:spPr>
          <a:xfrm>
            <a:off x="1143000" y="2834640"/>
            <a:ext cx="3931920" cy="2880360"/>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1000"/>
              </a:spcBef>
              <a:spcAft>
                <a:spcPts val="0"/>
              </a:spcAft>
              <a:buClr>
                <a:schemeClr val="accent1"/>
              </a:buClr>
              <a:buSzPts val="1360"/>
              <a:buFont typeface="Corbel"/>
              <a:buNone/>
              <a:defRPr sz="1700" b="0" i="0" u="none" strike="noStrike" cap="none">
                <a:solidFill>
                  <a:schemeClr val="accent1"/>
                </a:solidFill>
                <a:latin typeface="Corbel"/>
                <a:ea typeface="Corbel"/>
                <a:cs typeface="Corbel"/>
                <a:sym typeface="Corbel"/>
              </a:defRPr>
            </a:lvl1pPr>
            <a:lvl2pPr marL="914400" marR="0" lvl="1" indent="-228600" algn="l" rtl="0">
              <a:lnSpc>
                <a:spcPct val="90000"/>
              </a:lnSpc>
              <a:spcBef>
                <a:spcPts val="200"/>
              </a:spcBef>
              <a:spcAft>
                <a:spcPts val="0"/>
              </a:spcAft>
              <a:buClr>
                <a:schemeClr val="accent1"/>
              </a:buClr>
              <a:buSzPts val="960"/>
              <a:buFont typeface="Corbel"/>
              <a:buNone/>
              <a:defRPr sz="1200" b="0" i="0" u="none" strike="noStrike" cap="none">
                <a:solidFill>
                  <a:schemeClr val="accent1"/>
                </a:solidFill>
                <a:latin typeface="Corbel"/>
                <a:ea typeface="Corbel"/>
                <a:cs typeface="Corbel"/>
                <a:sym typeface="Corbel"/>
              </a:defRPr>
            </a:lvl2pPr>
            <a:lvl3pPr marL="1371600" marR="0" lvl="2" indent="-228600" algn="l" rtl="0">
              <a:lnSpc>
                <a:spcPct val="90000"/>
              </a:lnSpc>
              <a:spcBef>
                <a:spcPts val="400"/>
              </a:spcBef>
              <a:spcAft>
                <a:spcPts val="0"/>
              </a:spcAft>
              <a:buClr>
                <a:schemeClr val="accent1"/>
              </a:buClr>
              <a:buSzPts val="800"/>
              <a:buFont typeface="Corbel"/>
              <a:buNone/>
              <a:defRPr sz="1000" b="0" i="0" u="none" strike="noStrike" cap="none">
                <a:solidFill>
                  <a:schemeClr val="accent1"/>
                </a:solidFill>
                <a:latin typeface="Corbel"/>
                <a:ea typeface="Corbel"/>
                <a:cs typeface="Corbel"/>
                <a:sym typeface="Corbel"/>
              </a:defRPr>
            </a:lvl3pPr>
            <a:lvl4pPr marL="1828800" marR="0" lvl="3" indent="-228600" algn="l" rtl="0">
              <a:lnSpc>
                <a:spcPct val="90000"/>
              </a:lnSpc>
              <a:spcBef>
                <a:spcPts val="400"/>
              </a:spcBef>
              <a:spcAft>
                <a:spcPts val="0"/>
              </a:spcAft>
              <a:buClr>
                <a:schemeClr val="accent1"/>
              </a:buClr>
              <a:buSzPts val="720"/>
              <a:buFont typeface="Corbel"/>
              <a:buNone/>
              <a:defRPr sz="900" b="0" i="0" u="none" strike="noStrike" cap="none">
                <a:solidFill>
                  <a:schemeClr val="accent1"/>
                </a:solidFill>
                <a:latin typeface="Corbel"/>
                <a:ea typeface="Corbel"/>
                <a:cs typeface="Corbel"/>
                <a:sym typeface="Corbel"/>
              </a:defRPr>
            </a:lvl4pPr>
            <a:lvl5pPr marL="2286000" marR="0" lvl="4" indent="-228600" algn="l" rtl="0">
              <a:lnSpc>
                <a:spcPct val="90000"/>
              </a:lnSpc>
              <a:spcBef>
                <a:spcPts val="400"/>
              </a:spcBef>
              <a:spcAft>
                <a:spcPts val="0"/>
              </a:spcAft>
              <a:buClr>
                <a:schemeClr val="accent1"/>
              </a:buClr>
              <a:buSzPts val="720"/>
              <a:buFont typeface="Corbel"/>
              <a:buNone/>
              <a:defRPr sz="900" b="0" i="0" u="none" strike="noStrike" cap="none">
                <a:solidFill>
                  <a:schemeClr val="accent1"/>
                </a:solidFill>
                <a:latin typeface="Corbel"/>
                <a:ea typeface="Corbel"/>
                <a:cs typeface="Corbel"/>
                <a:sym typeface="Corbel"/>
              </a:defRPr>
            </a:lvl5pPr>
            <a:lvl6pPr marL="2743200" marR="0" lvl="5" indent="-228600" algn="l" rtl="0">
              <a:lnSpc>
                <a:spcPct val="90000"/>
              </a:lnSpc>
              <a:spcBef>
                <a:spcPts val="400"/>
              </a:spcBef>
              <a:spcAft>
                <a:spcPts val="0"/>
              </a:spcAft>
              <a:buClr>
                <a:schemeClr val="accent1"/>
              </a:buClr>
              <a:buSzPts val="720"/>
              <a:buFont typeface="Corbel"/>
              <a:buNone/>
              <a:defRPr sz="900" b="0" i="0" u="none" strike="noStrike" cap="none">
                <a:solidFill>
                  <a:schemeClr val="accent1"/>
                </a:solidFill>
                <a:latin typeface="Corbel"/>
                <a:ea typeface="Corbel"/>
                <a:cs typeface="Corbel"/>
                <a:sym typeface="Corbel"/>
              </a:defRPr>
            </a:lvl6pPr>
            <a:lvl7pPr marL="3200400" marR="0" lvl="6" indent="-228600" algn="l" rtl="0">
              <a:lnSpc>
                <a:spcPct val="90000"/>
              </a:lnSpc>
              <a:spcBef>
                <a:spcPts val="400"/>
              </a:spcBef>
              <a:spcAft>
                <a:spcPts val="0"/>
              </a:spcAft>
              <a:buClr>
                <a:schemeClr val="accent1"/>
              </a:buClr>
              <a:buSzPts val="720"/>
              <a:buFont typeface="Corbel"/>
              <a:buNone/>
              <a:defRPr sz="900" b="0" i="0" u="none" strike="noStrike" cap="none">
                <a:solidFill>
                  <a:schemeClr val="accent1"/>
                </a:solidFill>
                <a:latin typeface="Corbel"/>
                <a:ea typeface="Corbel"/>
                <a:cs typeface="Corbel"/>
                <a:sym typeface="Corbel"/>
              </a:defRPr>
            </a:lvl7pPr>
            <a:lvl8pPr marL="3657600" marR="0" lvl="7" indent="-228600" algn="l" rtl="0">
              <a:lnSpc>
                <a:spcPct val="90000"/>
              </a:lnSpc>
              <a:spcBef>
                <a:spcPts val="400"/>
              </a:spcBef>
              <a:spcAft>
                <a:spcPts val="0"/>
              </a:spcAft>
              <a:buClr>
                <a:schemeClr val="accent1"/>
              </a:buClr>
              <a:buSzPts val="720"/>
              <a:buFont typeface="Corbel"/>
              <a:buNone/>
              <a:defRPr sz="900" b="0" i="0" u="none" strike="noStrike" cap="none">
                <a:solidFill>
                  <a:schemeClr val="accent1"/>
                </a:solidFill>
                <a:latin typeface="Corbel"/>
                <a:ea typeface="Corbel"/>
                <a:cs typeface="Corbel"/>
                <a:sym typeface="Corbel"/>
              </a:defRPr>
            </a:lvl8pPr>
            <a:lvl9pPr marL="4114800" marR="0" lvl="8" indent="-228600" algn="l" rtl="0">
              <a:lnSpc>
                <a:spcPct val="90000"/>
              </a:lnSpc>
              <a:spcBef>
                <a:spcPts val="400"/>
              </a:spcBef>
              <a:spcAft>
                <a:spcPts val="400"/>
              </a:spcAft>
              <a:buClr>
                <a:schemeClr val="accent1"/>
              </a:buClr>
              <a:buSzPts val="720"/>
              <a:buFont typeface="Corbel"/>
              <a:buNone/>
              <a:defRPr sz="900" b="0" i="0" u="none" strike="noStrike" cap="none">
                <a:solidFill>
                  <a:schemeClr val="accent1"/>
                </a:solidFill>
                <a:latin typeface="Corbel"/>
                <a:ea typeface="Corbel"/>
                <a:cs typeface="Corbel"/>
                <a:sym typeface="Corbel"/>
              </a:defRPr>
            </a:lvl9pPr>
          </a:lstStyle>
          <a:p>
            <a:endParaRPr/>
          </a:p>
        </p:txBody>
      </p:sp>
      <p:sp>
        <p:nvSpPr>
          <p:cNvPr id="73" name="Shape 73"/>
          <p:cNvSpPr txBox="1">
            <a:spLocks noGrp="1"/>
          </p:cNvSpPr>
          <p:nvPr>
            <p:ph type="dt" idx="10"/>
          </p:nvPr>
        </p:nvSpPr>
        <p:spPr>
          <a:xfrm>
            <a:off x="1142996" y="6223828"/>
            <a:ext cx="2329074" cy="365125"/>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1200">
                <a:solidFill>
                  <a:schemeClr val="accent1"/>
                </a:solidFill>
                <a:latin typeface="Corbel"/>
                <a:ea typeface="Corbel"/>
                <a:cs typeface="Corbel"/>
                <a:sym typeface="Corbel"/>
              </a:defRPr>
            </a:lvl1pPr>
            <a:lvl2pPr marR="0" lvl="1" algn="l" rtl="0">
              <a:spcBef>
                <a:spcPts val="0"/>
              </a:spcBef>
              <a:spcAft>
                <a:spcPts val="0"/>
              </a:spcAft>
              <a:buSzPts val="1400"/>
              <a:buNone/>
              <a:defRPr sz="1800" b="0" i="0" u="none" strike="noStrike" cap="none">
                <a:solidFill>
                  <a:schemeClr val="dk1"/>
                </a:solidFill>
                <a:latin typeface="Corbel"/>
                <a:ea typeface="Corbel"/>
                <a:cs typeface="Corbel"/>
                <a:sym typeface="Corbel"/>
              </a:defRPr>
            </a:lvl2pPr>
            <a:lvl3pPr marR="0" lvl="2" algn="l" rtl="0">
              <a:spcBef>
                <a:spcPts val="0"/>
              </a:spcBef>
              <a:spcAft>
                <a:spcPts val="0"/>
              </a:spcAft>
              <a:buSzPts val="1400"/>
              <a:buNone/>
              <a:defRPr sz="1800" b="0" i="0" u="none" strike="noStrike" cap="none">
                <a:solidFill>
                  <a:schemeClr val="dk1"/>
                </a:solidFill>
                <a:latin typeface="Corbel"/>
                <a:ea typeface="Corbel"/>
                <a:cs typeface="Corbel"/>
                <a:sym typeface="Corbel"/>
              </a:defRPr>
            </a:lvl3pPr>
            <a:lvl4pPr marR="0" lvl="3" algn="l" rtl="0">
              <a:spcBef>
                <a:spcPts val="0"/>
              </a:spcBef>
              <a:spcAft>
                <a:spcPts val="0"/>
              </a:spcAft>
              <a:buSzPts val="1400"/>
              <a:buNone/>
              <a:defRPr sz="1800" b="0" i="0" u="none" strike="noStrike" cap="none">
                <a:solidFill>
                  <a:schemeClr val="dk1"/>
                </a:solidFill>
                <a:latin typeface="Corbel"/>
                <a:ea typeface="Corbel"/>
                <a:cs typeface="Corbel"/>
                <a:sym typeface="Corbel"/>
              </a:defRPr>
            </a:lvl4pPr>
            <a:lvl5pPr marR="0" lvl="4" algn="l" rtl="0">
              <a:spcBef>
                <a:spcPts val="0"/>
              </a:spcBef>
              <a:spcAft>
                <a:spcPts val="0"/>
              </a:spcAft>
              <a:buSzPts val="1400"/>
              <a:buNone/>
              <a:defRPr sz="1800" b="0" i="0" u="none" strike="noStrike" cap="none">
                <a:solidFill>
                  <a:schemeClr val="dk1"/>
                </a:solidFill>
                <a:latin typeface="Corbel"/>
                <a:ea typeface="Corbel"/>
                <a:cs typeface="Corbel"/>
                <a:sym typeface="Corbel"/>
              </a:defRPr>
            </a:lvl5pPr>
            <a:lvl6pPr marR="0" lvl="5" algn="l" rtl="0">
              <a:spcBef>
                <a:spcPts val="0"/>
              </a:spcBef>
              <a:spcAft>
                <a:spcPts val="0"/>
              </a:spcAft>
              <a:buSzPts val="1400"/>
              <a:buNone/>
              <a:defRPr sz="1800" b="0" i="0" u="none" strike="noStrike" cap="none">
                <a:solidFill>
                  <a:schemeClr val="dk1"/>
                </a:solidFill>
                <a:latin typeface="Corbel"/>
                <a:ea typeface="Corbel"/>
                <a:cs typeface="Corbel"/>
                <a:sym typeface="Corbel"/>
              </a:defRPr>
            </a:lvl6pPr>
            <a:lvl7pPr marR="0" lvl="6" algn="l" rtl="0">
              <a:spcBef>
                <a:spcPts val="0"/>
              </a:spcBef>
              <a:spcAft>
                <a:spcPts val="0"/>
              </a:spcAft>
              <a:buSzPts val="1400"/>
              <a:buNone/>
              <a:defRPr sz="1800" b="0" i="0" u="none" strike="noStrike" cap="none">
                <a:solidFill>
                  <a:schemeClr val="dk1"/>
                </a:solidFill>
                <a:latin typeface="Corbel"/>
                <a:ea typeface="Corbel"/>
                <a:cs typeface="Corbel"/>
                <a:sym typeface="Corbel"/>
              </a:defRPr>
            </a:lvl7pPr>
            <a:lvl8pPr marR="0" lvl="7" algn="l" rtl="0">
              <a:spcBef>
                <a:spcPts val="0"/>
              </a:spcBef>
              <a:spcAft>
                <a:spcPts val="0"/>
              </a:spcAft>
              <a:buSzPts val="1400"/>
              <a:buNone/>
              <a:defRPr sz="1800" b="0" i="0" u="none" strike="noStrike" cap="none">
                <a:solidFill>
                  <a:schemeClr val="dk1"/>
                </a:solidFill>
                <a:latin typeface="Corbel"/>
                <a:ea typeface="Corbel"/>
                <a:cs typeface="Corbel"/>
                <a:sym typeface="Corbel"/>
              </a:defRPr>
            </a:lvl8pPr>
            <a:lvl9pPr marR="0" lvl="8" algn="l" rtl="0">
              <a:spcBef>
                <a:spcPts val="0"/>
              </a:spcBef>
              <a:spcAft>
                <a:spcPts val="0"/>
              </a:spcAft>
              <a:buSzPts val="1400"/>
              <a:buNone/>
              <a:defRPr sz="1800" b="0" i="0" u="none" strike="noStrike" cap="none">
                <a:solidFill>
                  <a:schemeClr val="dk1"/>
                </a:solidFill>
                <a:latin typeface="Corbel"/>
                <a:ea typeface="Corbel"/>
                <a:cs typeface="Corbel"/>
                <a:sym typeface="Corbel"/>
              </a:defRPr>
            </a:lvl9pPr>
          </a:lstStyle>
          <a:p>
            <a:endParaRPr/>
          </a:p>
        </p:txBody>
      </p:sp>
      <p:sp>
        <p:nvSpPr>
          <p:cNvPr id="74" name="Shape 74"/>
          <p:cNvSpPr txBox="1">
            <a:spLocks noGrp="1"/>
          </p:cNvSpPr>
          <p:nvPr>
            <p:ph type="ftr" idx="11"/>
          </p:nvPr>
        </p:nvSpPr>
        <p:spPr>
          <a:xfrm>
            <a:off x="3949148" y="6223828"/>
            <a:ext cx="4717774"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a:solidFill>
                  <a:schemeClr val="accent1"/>
                </a:solidFill>
                <a:latin typeface="Corbel"/>
                <a:ea typeface="Corbel"/>
                <a:cs typeface="Corbel"/>
                <a:sym typeface="Corbel"/>
              </a:defRPr>
            </a:lvl1pPr>
            <a:lvl2pPr marR="0" lvl="1" algn="l" rtl="0">
              <a:spcBef>
                <a:spcPts val="0"/>
              </a:spcBef>
              <a:spcAft>
                <a:spcPts val="0"/>
              </a:spcAft>
              <a:buSzPts val="1400"/>
              <a:buNone/>
              <a:defRPr sz="1800" b="0" i="0" u="none" strike="noStrike" cap="none">
                <a:solidFill>
                  <a:schemeClr val="dk1"/>
                </a:solidFill>
                <a:latin typeface="Corbel"/>
                <a:ea typeface="Corbel"/>
                <a:cs typeface="Corbel"/>
                <a:sym typeface="Corbel"/>
              </a:defRPr>
            </a:lvl2pPr>
            <a:lvl3pPr marR="0" lvl="2" algn="l" rtl="0">
              <a:spcBef>
                <a:spcPts val="0"/>
              </a:spcBef>
              <a:spcAft>
                <a:spcPts val="0"/>
              </a:spcAft>
              <a:buSzPts val="1400"/>
              <a:buNone/>
              <a:defRPr sz="1800" b="0" i="0" u="none" strike="noStrike" cap="none">
                <a:solidFill>
                  <a:schemeClr val="dk1"/>
                </a:solidFill>
                <a:latin typeface="Corbel"/>
                <a:ea typeface="Corbel"/>
                <a:cs typeface="Corbel"/>
                <a:sym typeface="Corbel"/>
              </a:defRPr>
            </a:lvl3pPr>
            <a:lvl4pPr marR="0" lvl="3" algn="l" rtl="0">
              <a:spcBef>
                <a:spcPts val="0"/>
              </a:spcBef>
              <a:spcAft>
                <a:spcPts val="0"/>
              </a:spcAft>
              <a:buSzPts val="1400"/>
              <a:buNone/>
              <a:defRPr sz="1800" b="0" i="0" u="none" strike="noStrike" cap="none">
                <a:solidFill>
                  <a:schemeClr val="dk1"/>
                </a:solidFill>
                <a:latin typeface="Corbel"/>
                <a:ea typeface="Corbel"/>
                <a:cs typeface="Corbel"/>
                <a:sym typeface="Corbel"/>
              </a:defRPr>
            </a:lvl4pPr>
            <a:lvl5pPr marR="0" lvl="4" algn="l" rtl="0">
              <a:spcBef>
                <a:spcPts val="0"/>
              </a:spcBef>
              <a:spcAft>
                <a:spcPts val="0"/>
              </a:spcAft>
              <a:buSzPts val="1400"/>
              <a:buNone/>
              <a:defRPr sz="1800" b="0" i="0" u="none" strike="noStrike" cap="none">
                <a:solidFill>
                  <a:schemeClr val="dk1"/>
                </a:solidFill>
                <a:latin typeface="Corbel"/>
                <a:ea typeface="Corbel"/>
                <a:cs typeface="Corbel"/>
                <a:sym typeface="Corbel"/>
              </a:defRPr>
            </a:lvl5pPr>
            <a:lvl6pPr marR="0" lvl="5" algn="l" rtl="0">
              <a:spcBef>
                <a:spcPts val="0"/>
              </a:spcBef>
              <a:spcAft>
                <a:spcPts val="0"/>
              </a:spcAft>
              <a:buSzPts val="1400"/>
              <a:buNone/>
              <a:defRPr sz="1800" b="0" i="0" u="none" strike="noStrike" cap="none">
                <a:solidFill>
                  <a:schemeClr val="dk1"/>
                </a:solidFill>
                <a:latin typeface="Corbel"/>
                <a:ea typeface="Corbel"/>
                <a:cs typeface="Corbel"/>
                <a:sym typeface="Corbel"/>
              </a:defRPr>
            </a:lvl6pPr>
            <a:lvl7pPr marR="0" lvl="6" algn="l" rtl="0">
              <a:spcBef>
                <a:spcPts val="0"/>
              </a:spcBef>
              <a:spcAft>
                <a:spcPts val="0"/>
              </a:spcAft>
              <a:buSzPts val="1400"/>
              <a:buNone/>
              <a:defRPr sz="1800" b="0" i="0" u="none" strike="noStrike" cap="none">
                <a:solidFill>
                  <a:schemeClr val="dk1"/>
                </a:solidFill>
                <a:latin typeface="Corbel"/>
                <a:ea typeface="Corbel"/>
                <a:cs typeface="Corbel"/>
                <a:sym typeface="Corbel"/>
              </a:defRPr>
            </a:lvl7pPr>
            <a:lvl8pPr marR="0" lvl="7" algn="l" rtl="0">
              <a:spcBef>
                <a:spcPts val="0"/>
              </a:spcBef>
              <a:spcAft>
                <a:spcPts val="0"/>
              </a:spcAft>
              <a:buSzPts val="1400"/>
              <a:buNone/>
              <a:defRPr sz="1800" b="0" i="0" u="none" strike="noStrike" cap="none">
                <a:solidFill>
                  <a:schemeClr val="dk1"/>
                </a:solidFill>
                <a:latin typeface="Corbel"/>
                <a:ea typeface="Corbel"/>
                <a:cs typeface="Corbel"/>
                <a:sym typeface="Corbel"/>
              </a:defRPr>
            </a:lvl8pPr>
            <a:lvl9pPr marR="0" lvl="8" algn="l" rtl="0">
              <a:spcBef>
                <a:spcPts val="0"/>
              </a:spcBef>
              <a:spcAft>
                <a:spcPts val="0"/>
              </a:spcAft>
              <a:buSzPts val="1400"/>
              <a:buNone/>
              <a:defRPr sz="1800" b="0" i="0" u="none" strike="noStrike" cap="none">
                <a:solidFill>
                  <a:schemeClr val="dk1"/>
                </a:solidFill>
                <a:latin typeface="Corbel"/>
                <a:ea typeface="Corbel"/>
                <a:cs typeface="Corbel"/>
                <a:sym typeface="Corbel"/>
              </a:defRPr>
            </a:lvl9pPr>
          </a:lstStyle>
          <a:p>
            <a:endParaRPr/>
          </a:p>
        </p:txBody>
      </p:sp>
      <p:sp>
        <p:nvSpPr>
          <p:cNvPr id="75" name="Shape 75"/>
          <p:cNvSpPr txBox="1">
            <a:spLocks noGrp="1"/>
          </p:cNvSpPr>
          <p:nvPr>
            <p:ph type="sldNum" idx="12"/>
          </p:nvPr>
        </p:nvSpPr>
        <p:spPr>
          <a:xfrm>
            <a:off x="9329530" y="6223828"/>
            <a:ext cx="1706217"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chemeClr val="accent1"/>
                </a:solidFill>
                <a:latin typeface="Corbel"/>
                <a:ea typeface="Corbel"/>
                <a:cs typeface="Corbel"/>
                <a:sym typeface="Corbel"/>
              </a:defRPr>
            </a:lvl1pPr>
            <a:lvl2pPr marL="0" marR="0" lvl="1" indent="0" algn="r" rtl="0">
              <a:spcBef>
                <a:spcPts val="0"/>
              </a:spcBef>
              <a:buNone/>
              <a:defRPr sz="1200">
                <a:solidFill>
                  <a:schemeClr val="accent1"/>
                </a:solidFill>
                <a:latin typeface="Corbel"/>
                <a:ea typeface="Corbel"/>
                <a:cs typeface="Corbel"/>
                <a:sym typeface="Corbel"/>
              </a:defRPr>
            </a:lvl2pPr>
            <a:lvl3pPr marL="0" marR="0" lvl="2" indent="0" algn="r" rtl="0">
              <a:spcBef>
                <a:spcPts val="0"/>
              </a:spcBef>
              <a:buNone/>
              <a:defRPr sz="1200">
                <a:solidFill>
                  <a:schemeClr val="accent1"/>
                </a:solidFill>
                <a:latin typeface="Corbel"/>
                <a:ea typeface="Corbel"/>
                <a:cs typeface="Corbel"/>
                <a:sym typeface="Corbel"/>
              </a:defRPr>
            </a:lvl3pPr>
            <a:lvl4pPr marL="0" marR="0" lvl="3" indent="0" algn="r" rtl="0">
              <a:spcBef>
                <a:spcPts val="0"/>
              </a:spcBef>
              <a:buNone/>
              <a:defRPr sz="1200">
                <a:solidFill>
                  <a:schemeClr val="accent1"/>
                </a:solidFill>
                <a:latin typeface="Corbel"/>
                <a:ea typeface="Corbel"/>
                <a:cs typeface="Corbel"/>
                <a:sym typeface="Corbel"/>
              </a:defRPr>
            </a:lvl4pPr>
            <a:lvl5pPr marL="0" marR="0" lvl="4" indent="0" algn="r" rtl="0">
              <a:spcBef>
                <a:spcPts val="0"/>
              </a:spcBef>
              <a:buNone/>
              <a:defRPr sz="1200">
                <a:solidFill>
                  <a:schemeClr val="accent1"/>
                </a:solidFill>
                <a:latin typeface="Corbel"/>
                <a:ea typeface="Corbel"/>
                <a:cs typeface="Corbel"/>
                <a:sym typeface="Corbel"/>
              </a:defRPr>
            </a:lvl5pPr>
            <a:lvl6pPr marL="0" marR="0" lvl="5" indent="0" algn="r" rtl="0">
              <a:spcBef>
                <a:spcPts val="0"/>
              </a:spcBef>
              <a:buNone/>
              <a:defRPr sz="1200">
                <a:solidFill>
                  <a:schemeClr val="accent1"/>
                </a:solidFill>
                <a:latin typeface="Corbel"/>
                <a:ea typeface="Corbel"/>
                <a:cs typeface="Corbel"/>
                <a:sym typeface="Corbel"/>
              </a:defRPr>
            </a:lvl6pPr>
            <a:lvl7pPr marL="0" marR="0" lvl="6" indent="0" algn="r" rtl="0">
              <a:spcBef>
                <a:spcPts val="0"/>
              </a:spcBef>
              <a:buNone/>
              <a:defRPr sz="1200">
                <a:solidFill>
                  <a:schemeClr val="accent1"/>
                </a:solidFill>
                <a:latin typeface="Corbel"/>
                <a:ea typeface="Corbel"/>
                <a:cs typeface="Corbel"/>
                <a:sym typeface="Corbel"/>
              </a:defRPr>
            </a:lvl7pPr>
            <a:lvl8pPr marL="0" marR="0" lvl="7" indent="0" algn="r" rtl="0">
              <a:spcBef>
                <a:spcPts val="0"/>
              </a:spcBef>
              <a:buNone/>
              <a:defRPr sz="1200">
                <a:solidFill>
                  <a:schemeClr val="accent1"/>
                </a:solidFill>
                <a:latin typeface="Corbel"/>
                <a:ea typeface="Corbel"/>
                <a:cs typeface="Corbel"/>
                <a:sym typeface="Corbel"/>
              </a:defRPr>
            </a:lvl8pPr>
            <a:lvl9pPr marL="0" marR="0" lvl="8" indent="0" algn="r" rtl="0">
              <a:spcBef>
                <a:spcPts val="0"/>
              </a:spcBef>
              <a:buNone/>
              <a:defRPr sz="1200">
                <a:solidFill>
                  <a:schemeClr val="accent1"/>
                </a:solidFill>
                <a:latin typeface="Corbel"/>
                <a:ea typeface="Corbel"/>
                <a:cs typeface="Corbel"/>
                <a:sym typeface="Corbe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9"/>
        <p:cNvGrpSpPr/>
        <p:nvPr/>
      </p:nvGrpSpPr>
      <p:grpSpPr>
        <a:xfrm>
          <a:off x="0" y="0"/>
          <a:ext cx="0" cy="0"/>
          <a:chOff x="0" y="0"/>
          <a:chExt cx="0" cy="0"/>
        </a:xfrm>
      </p:grpSpPr>
      <p:sp>
        <p:nvSpPr>
          <p:cNvPr id="10" name="Shape 10"/>
          <p:cNvSpPr/>
          <p:nvPr/>
        </p:nvSpPr>
        <p:spPr>
          <a:xfrm>
            <a:off x="231140" y="243840"/>
            <a:ext cx="11724640" cy="6377939"/>
          </a:xfrm>
          <a:prstGeom prst="rect">
            <a:avLst/>
          </a:prstGeom>
          <a:solidFill>
            <a:schemeClr val="lt1"/>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1" name="Shape 11"/>
          <p:cNvSpPr txBox="1">
            <a:spLocks noGrp="1"/>
          </p:cNvSpPr>
          <p:nvPr>
            <p:ph type="title"/>
          </p:nvPr>
        </p:nvSpPr>
        <p:spPr>
          <a:xfrm>
            <a:off x="1143000" y="609600"/>
            <a:ext cx="9875520" cy="1356360"/>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accent1"/>
              </a:buClr>
              <a:buSzPts val="4400"/>
              <a:buFont typeface="Corbel"/>
              <a:buNone/>
              <a:defRPr sz="4400" b="0" i="0" u="none" strike="noStrike" cap="none">
                <a:solidFill>
                  <a:schemeClr val="accent1"/>
                </a:solidFill>
                <a:latin typeface="Corbel"/>
                <a:ea typeface="Corbel"/>
                <a:cs typeface="Corbel"/>
                <a:sym typeface="Corbe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2" name="Shape 12"/>
          <p:cNvSpPr txBox="1">
            <a:spLocks noGrp="1"/>
          </p:cNvSpPr>
          <p:nvPr>
            <p:ph type="body" idx="1"/>
          </p:nvPr>
        </p:nvSpPr>
        <p:spPr>
          <a:xfrm>
            <a:off x="1143000" y="2057400"/>
            <a:ext cx="9872871" cy="4038600"/>
          </a:xfrm>
          <a:prstGeom prst="rect">
            <a:avLst/>
          </a:prstGeom>
          <a:noFill/>
          <a:ln>
            <a:noFill/>
          </a:ln>
        </p:spPr>
        <p:txBody>
          <a:bodyPr spcFirstLastPara="1" wrap="square" lIns="91425" tIns="91425" rIns="91425" bIns="91425" anchor="t" anchorCtr="0"/>
          <a:lstStyle>
            <a:lvl1pPr marL="457200" marR="0" lvl="0" indent="-340360" algn="l" rtl="0">
              <a:lnSpc>
                <a:spcPct val="90000"/>
              </a:lnSpc>
              <a:spcBef>
                <a:spcPts val="1400"/>
              </a:spcBef>
              <a:spcAft>
                <a:spcPts val="0"/>
              </a:spcAft>
              <a:buClr>
                <a:schemeClr val="accent1"/>
              </a:buClr>
              <a:buSzPts val="1760"/>
              <a:buFont typeface="Corbel"/>
              <a:buChar char="•"/>
              <a:defRPr sz="2200" b="0" i="0" u="none" strike="noStrike" cap="none">
                <a:solidFill>
                  <a:schemeClr val="accent1"/>
                </a:solidFill>
                <a:latin typeface="Corbel"/>
                <a:ea typeface="Corbel"/>
                <a:cs typeface="Corbel"/>
                <a:sym typeface="Corbel"/>
              </a:defRPr>
            </a:lvl1pPr>
            <a:lvl2pPr marL="914400" marR="0" lvl="1" indent="-330200" algn="l" rtl="0">
              <a:lnSpc>
                <a:spcPct val="90000"/>
              </a:lnSpc>
              <a:spcBef>
                <a:spcPts val="200"/>
              </a:spcBef>
              <a:spcAft>
                <a:spcPts val="0"/>
              </a:spcAft>
              <a:buClr>
                <a:schemeClr val="accent1"/>
              </a:buClr>
              <a:buSzPts val="1600"/>
              <a:buFont typeface="Corbel"/>
              <a:buChar char="•"/>
              <a:defRPr sz="2000" b="0" i="0" u="none" strike="noStrike" cap="none">
                <a:solidFill>
                  <a:schemeClr val="accent1"/>
                </a:solidFill>
                <a:latin typeface="Corbel"/>
                <a:ea typeface="Corbel"/>
                <a:cs typeface="Corbel"/>
                <a:sym typeface="Corbel"/>
              </a:defRPr>
            </a:lvl2pPr>
            <a:lvl3pPr marL="1371600" marR="0" lvl="2" indent="-320039" algn="l" rtl="0">
              <a:lnSpc>
                <a:spcPct val="90000"/>
              </a:lnSpc>
              <a:spcBef>
                <a:spcPts val="400"/>
              </a:spcBef>
              <a:spcAft>
                <a:spcPts val="0"/>
              </a:spcAft>
              <a:buClr>
                <a:schemeClr val="accent1"/>
              </a:buClr>
              <a:buSzPts val="1440"/>
              <a:buFont typeface="Corbel"/>
              <a:buChar char="•"/>
              <a:defRPr sz="1800" b="0" i="0" u="none" strike="noStrike" cap="none">
                <a:solidFill>
                  <a:schemeClr val="accent1"/>
                </a:solidFill>
                <a:latin typeface="Corbel"/>
                <a:ea typeface="Corbel"/>
                <a:cs typeface="Corbel"/>
                <a:sym typeface="Corbel"/>
              </a:defRPr>
            </a:lvl3pPr>
            <a:lvl4pPr marL="1828800" marR="0" lvl="3" indent="-309880" algn="l" rtl="0">
              <a:lnSpc>
                <a:spcPct val="90000"/>
              </a:lnSpc>
              <a:spcBef>
                <a:spcPts val="400"/>
              </a:spcBef>
              <a:spcAft>
                <a:spcPts val="0"/>
              </a:spcAft>
              <a:buClr>
                <a:schemeClr val="accent1"/>
              </a:buClr>
              <a:buSzPts val="1280"/>
              <a:buFont typeface="Corbel"/>
              <a:buChar char="•"/>
              <a:defRPr sz="1600" b="0" i="0" u="none" strike="noStrike" cap="none">
                <a:solidFill>
                  <a:schemeClr val="accent1"/>
                </a:solidFill>
                <a:latin typeface="Corbel"/>
                <a:ea typeface="Corbel"/>
                <a:cs typeface="Corbel"/>
                <a:sym typeface="Corbel"/>
              </a:defRPr>
            </a:lvl4pPr>
            <a:lvl5pPr marL="2286000" marR="0" lvl="4" indent="-309879" algn="l" rtl="0">
              <a:lnSpc>
                <a:spcPct val="90000"/>
              </a:lnSpc>
              <a:spcBef>
                <a:spcPts val="400"/>
              </a:spcBef>
              <a:spcAft>
                <a:spcPts val="0"/>
              </a:spcAft>
              <a:buClr>
                <a:schemeClr val="accent1"/>
              </a:buClr>
              <a:buSzPts val="1280"/>
              <a:buFont typeface="Corbel"/>
              <a:buChar char="•"/>
              <a:defRPr sz="1600" b="0" i="0" u="none" strike="noStrike" cap="none">
                <a:solidFill>
                  <a:schemeClr val="accent1"/>
                </a:solidFill>
                <a:latin typeface="Corbel"/>
                <a:ea typeface="Corbel"/>
                <a:cs typeface="Corbel"/>
                <a:sym typeface="Corbel"/>
              </a:defRPr>
            </a:lvl5pPr>
            <a:lvl6pPr marL="2743200" marR="0" lvl="5" indent="-309879" algn="l" rtl="0">
              <a:lnSpc>
                <a:spcPct val="90000"/>
              </a:lnSpc>
              <a:spcBef>
                <a:spcPts val="400"/>
              </a:spcBef>
              <a:spcAft>
                <a:spcPts val="0"/>
              </a:spcAft>
              <a:buClr>
                <a:schemeClr val="accent1"/>
              </a:buClr>
              <a:buSzPts val="1280"/>
              <a:buFont typeface="Corbel"/>
              <a:buChar char="•"/>
              <a:defRPr sz="1600" b="0" i="0" u="none" strike="noStrike" cap="none">
                <a:solidFill>
                  <a:schemeClr val="accent1"/>
                </a:solidFill>
                <a:latin typeface="Corbel"/>
                <a:ea typeface="Corbel"/>
                <a:cs typeface="Corbel"/>
                <a:sym typeface="Corbel"/>
              </a:defRPr>
            </a:lvl6pPr>
            <a:lvl7pPr marL="3200400" marR="0" lvl="6" indent="-309879" algn="l" rtl="0">
              <a:lnSpc>
                <a:spcPct val="90000"/>
              </a:lnSpc>
              <a:spcBef>
                <a:spcPts val="400"/>
              </a:spcBef>
              <a:spcAft>
                <a:spcPts val="0"/>
              </a:spcAft>
              <a:buClr>
                <a:schemeClr val="accent1"/>
              </a:buClr>
              <a:buSzPts val="1280"/>
              <a:buFont typeface="Corbel"/>
              <a:buChar char="•"/>
              <a:defRPr sz="1600" b="0" i="0" u="none" strike="noStrike" cap="none">
                <a:solidFill>
                  <a:schemeClr val="accent1"/>
                </a:solidFill>
                <a:latin typeface="Corbel"/>
                <a:ea typeface="Corbel"/>
                <a:cs typeface="Corbel"/>
                <a:sym typeface="Corbel"/>
              </a:defRPr>
            </a:lvl7pPr>
            <a:lvl8pPr marL="3657600" marR="0" lvl="7" indent="-309879" algn="l" rtl="0">
              <a:lnSpc>
                <a:spcPct val="90000"/>
              </a:lnSpc>
              <a:spcBef>
                <a:spcPts val="400"/>
              </a:spcBef>
              <a:spcAft>
                <a:spcPts val="0"/>
              </a:spcAft>
              <a:buClr>
                <a:schemeClr val="accent1"/>
              </a:buClr>
              <a:buSzPts val="1280"/>
              <a:buFont typeface="Corbel"/>
              <a:buChar char="•"/>
              <a:defRPr sz="1600" b="0" i="0" u="none" strike="noStrike" cap="none">
                <a:solidFill>
                  <a:schemeClr val="accent1"/>
                </a:solidFill>
                <a:latin typeface="Corbel"/>
                <a:ea typeface="Corbel"/>
                <a:cs typeface="Corbel"/>
                <a:sym typeface="Corbel"/>
              </a:defRPr>
            </a:lvl8pPr>
            <a:lvl9pPr marL="4114800" marR="0" lvl="8" indent="-309879" algn="l" rtl="0">
              <a:lnSpc>
                <a:spcPct val="90000"/>
              </a:lnSpc>
              <a:spcBef>
                <a:spcPts val="400"/>
              </a:spcBef>
              <a:spcAft>
                <a:spcPts val="400"/>
              </a:spcAft>
              <a:buClr>
                <a:schemeClr val="accent1"/>
              </a:buClr>
              <a:buSzPts val="1280"/>
              <a:buFont typeface="Corbel"/>
              <a:buChar char="•"/>
              <a:defRPr sz="1600" b="0" i="0" u="none" strike="noStrike" cap="none">
                <a:solidFill>
                  <a:schemeClr val="accent1"/>
                </a:solidFill>
                <a:latin typeface="Corbel"/>
                <a:ea typeface="Corbel"/>
                <a:cs typeface="Corbel"/>
                <a:sym typeface="Corbel"/>
              </a:defRPr>
            </a:lvl9pPr>
          </a:lstStyle>
          <a:p>
            <a:endParaRPr/>
          </a:p>
        </p:txBody>
      </p:sp>
      <p:sp>
        <p:nvSpPr>
          <p:cNvPr id="13" name="Shape 13"/>
          <p:cNvSpPr txBox="1">
            <a:spLocks noGrp="1"/>
          </p:cNvSpPr>
          <p:nvPr>
            <p:ph type="dt" idx="10"/>
          </p:nvPr>
        </p:nvSpPr>
        <p:spPr>
          <a:xfrm>
            <a:off x="1142996" y="6223828"/>
            <a:ext cx="2329074" cy="365125"/>
          </a:xfrm>
          <a:prstGeom prst="rect">
            <a:avLst/>
          </a:prstGeom>
          <a:noFill/>
          <a:ln>
            <a:noFill/>
          </a:ln>
        </p:spPr>
        <p:txBody>
          <a:bodyPr spcFirstLastPara="1" wrap="square" lIns="91425" tIns="91425" rIns="91425" bIns="91425" anchor="ctr" anchorCtr="0"/>
          <a:lstStyle>
            <a:lvl1pPr marR="0" lvl="0" algn="l" rtl="0">
              <a:spcBef>
                <a:spcPts val="0"/>
              </a:spcBef>
              <a:spcAft>
                <a:spcPts val="0"/>
              </a:spcAft>
              <a:buSzPts val="1400"/>
              <a:buNone/>
              <a:defRPr sz="1200" b="0" i="0" u="none" strike="noStrike" cap="none">
                <a:solidFill>
                  <a:schemeClr val="accent1"/>
                </a:solidFill>
                <a:latin typeface="Corbel"/>
                <a:ea typeface="Corbel"/>
                <a:cs typeface="Corbel"/>
                <a:sym typeface="Corbel"/>
              </a:defRPr>
            </a:lvl1pPr>
            <a:lvl2pPr marR="0" lvl="1" algn="l" rtl="0">
              <a:spcBef>
                <a:spcPts val="0"/>
              </a:spcBef>
              <a:spcAft>
                <a:spcPts val="0"/>
              </a:spcAft>
              <a:buSzPts val="1400"/>
              <a:buNone/>
              <a:defRPr sz="1800" b="0" i="0" u="none" strike="noStrike" cap="none">
                <a:solidFill>
                  <a:schemeClr val="dk1"/>
                </a:solidFill>
                <a:latin typeface="Corbel"/>
                <a:ea typeface="Corbel"/>
                <a:cs typeface="Corbel"/>
                <a:sym typeface="Corbel"/>
              </a:defRPr>
            </a:lvl2pPr>
            <a:lvl3pPr marR="0" lvl="2" algn="l" rtl="0">
              <a:spcBef>
                <a:spcPts val="0"/>
              </a:spcBef>
              <a:spcAft>
                <a:spcPts val="0"/>
              </a:spcAft>
              <a:buSzPts val="1400"/>
              <a:buNone/>
              <a:defRPr sz="1800" b="0" i="0" u="none" strike="noStrike" cap="none">
                <a:solidFill>
                  <a:schemeClr val="dk1"/>
                </a:solidFill>
                <a:latin typeface="Corbel"/>
                <a:ea typeface="Corbel"/>
                <a:cs typeface="Corbel"/>
                <a:sym typeface="Corbel"/>
              </a:defRPr>
            </a:lvl3pPr>
            <a:lvl4pPr marR="0" lvl="3" algn="l" rtl="0">
              <a:spcBef>
                <a:spcPts val="0"/>
              </a:spcBef>
              <a:spcAft>
                <a:spcPts val="0"/>
              </a:spcAft>
              <a:buSzPts val="1400"/>
              <a:buNone/>
              <a:defRPr sz="1800" b="0" i="0" u="none" strike="noStrike" cap="none">
                <a:solidFill>
                  <a:schemeClr val="dk1"/>
                </a:solidFill>
                <a:latin typeface="Corbel"/>
                <a:ea typeface="Corbel"/>
                <a:cs typeface="Corbel"/>
                <a:sym typeface="Corbel"/>
              </a:defRPr>
            </a:lvl4pPr>
            <a:lvl5pPr marR="0" lvl="4" algn="l" rtl="0">
              <a:spcBef>
                <a:spcPts val="0"/>
              </a:spcBef>
              <a:spcAft>
                <a:spcPts val="0"/>
              </a:spcAft>
              <a:buSzPts val="1400"/>
              <a:buNone/>
              <a:defRPr sz="1800" b="0" i="0" u="none" strike="noStrike" cap="none">
                <a:solidFill>
                  <a:schemeClr val="dk1"/>
                </a:solidFill>
                <a:latin typeface="Corbel"/>
                <a:ea typeface="Corbel"/>
                <a:cs typeface="Corbel"/>
                <a:sym typeface="Corbel"/>
              </a:defRPr>
            </a:lvl5pPr>
            <a:lvl6pPr marR="0" lvl="5" algn="l" rtl="0">
              <a:spcBef>
                <a:spcPts val="0"/>
              </a:spcBef>
              <a:spcAft>
                <a:spcPts val="0"/>
              </a:spcAft>
              <a:buSzPts val="1400"/>
              <a:buNone/>
              <a:defRPr sz="1800" b="0" i="0" u="none" strike="noStrike" cap="none">
                <a:solidFill>
                  <a:schemeClr val="dk1"/>
                </a:solidFill>
                <a:latin typeface="Corbel"/>
                <a:ea typeface="Corbel"/>
                <a:cs typeface="Corbel"/>
                <a:sym typeface="Corbel"/>
              </a:defRPr>
            </a:lvl6pPr>
            <a:lvl7pPr marR="0" lvl="6" algn="l" rtl="0">
              <a:spcBef>
                <a:spcPts val="0"/>
              </a:spcBef>
              <a:spcAft>
                <a:spcPts val="0"/>
              </a:spcAft>
              <a:buSzPts val="1400"/>
              <a:buNone/>
              <a:defRPr sz="1800" b="0" i="0" u="none" strike="noStrike" cap="none">
                <a:solidFill>
                  <a:schemeClr val="dk1"/>
                </a:solidFill>
                <a:latin typeface="Corbel"/>
                <a:ea typeface="Corbel"/>
                <a:cs typeface="Corbel"/>
                <a:sym typeface="Corbel"/>
              </a:defRPr>
            </a:lvl7pPr>
            <a:lvl8pPr marR="0" lvl="7" algn="l" rtl="0">
              <a:spcBef>
                <a:spcPts val="0"/>
              </a:spcBef>
              <a:spcAft>
                <a:spcPts val="0"/>
              </a:spcAft>
              <a:buSzPts val="1400"/>
              <a:buNone/>
              <a:defRPr sz="1800" b="0" i="0" u="none" strike="noStrike" cap="none">
                <a:solidFill>
                  <a:schemeClr val="dk1"/>
                </a:solidFill>
                <a:latin typeface="Corbel"/>
                <a:ea typeface="Corbel"/>
                <a:cs typeface="Corbel"/>
                <a:sym typeface="Corbel"/>
              </a:defRPr>
            </a:lvl8pPr>
            <a:lvl9pPr marR="0" lvl="8" algn="l" rtl="0">
              <a:spcBef>
                <a:spcPts val="0"/>
              </a:spcBef>
              <a:spcAft>
                <a:spcPts val="0"/>
              </a:spcAft>
              <a:buSzPts val="1400"/>
              <a:buNone/>
              <a:defRPr sz="1800" b="0" i="0" u="none" strike="noStrike" cap="none">
                <a:solidFill>
                  <a:schemeClr val="dk1"/>
                </a:solidFill>
                <a:latin typeface="Corbel"/>
                <a:ea typeface="Corbel"/>
                <a:cs typeface="Corbel"/>
                <a:sym typeface="Corbel"/>
              </a:defRPr>
            </a:lvl9pPr>
          </a:lstStyle>
          <a:p>
            <a:endParaRPr/>
          </a:p>
        </p:txBody>
      </p:sp>
      <p:sp>
        <p:nvSpPr>
          <p:cNvPr id="14" name="Shape 14"/>
          <p:cNvSpPr txBox="1">
            <a:spLocks noGrp="1"/>
          </p:cNvSpPr>
          <p:nvPr>
            <p:ph type="ftr" idx="11"/>
          </p:nvPr>
        </p:nvSpPr>
        <p:spPr>
          <a:xfrm>
            <a:off x="3949148" y="6223828"/>
            <a:ext cx="4717774" cy="365125"/>
          </a:xfrm>
          <a:prstGeom prst="rect">
            <a:avLst/>
          </a:prstGeom>
          <a:noFill/>
          <a:ln>
            <a:noFill/>
          </a:ln>
        </p:spPr>
        <p:txBody>
          <a:bodyPr spcFirstLastPara="1" wrap="square" lIns="91425" tIns="91425" rIns="91425" bIns="91425" anchor="ctr" anchorCtr="0"/>
          <a:lstStyle>
            <a:lvl1pPr marR="0" lvl="0" algn="ctr" rtl="0">
              <a:spcBef>
                <a:spcPts val="0"/>
              </a:spcBef>
              <a:spcAft>
                <a:spcPts val="0"/>
              </a:spcAft>
              <a:buSzPts val="1400"/>
              <a:buNone/>
              <a:defRPr sz="1200" b="0" i="0" u="none" strike="noStrike" cap="none">
                <a:solidFill>
                  <a:schemeClr val="accent1"/>
                </a:solidFill>
                <a:latin typeface="Corbel"/>
                <a:ea typeface="Corbel"/>
                <a:cs typeface="Corbel"/>
                <a:sym typeface="Corbel"/>
              </a:defRPr>
            </a:lvl1pPr>
            <a:lvl2pPr marR="0" lvl="1" algn="l" rtl="0">
              <a:spcBef>
                <a:spcPts val="0"/>
              </a:spcBef>
              <a:spcAft>
                <a:spcPts val="0"/>
              </a:spcAft>
              <a:buSzPts val="1400"/>
              <a:buNone/>
              <a:defRPr sz="1800" b="0" i="0" u="none" strike="noStrike" cap="none">
                <a:solidFill>
                  <a:schemeClr val="dk1"/>
                </a:solidFill>
                <a:latin typeface="Corbel"/>
                <a:ea typeface="Corbel"/>
                <a:cs typeface="Corbel"/>
                <a:sym typeface="Corbel"/>
              </a:defRPr>
            </a:lvl2pPr>
            <a:lvl3pPr marR="0" lvl="2" algn="l" rtl="0">
              <a:spcBef>
                <a:spcPts val="0"/>
              </a:spcBef>
              <a:spcAft>
                <a:spcPts val="0"/>
              </a:spcAft>
              <a:buSzPts val="1400"/>
              <a:buNone/>
              <a:defRPr sz="1800" b="0" i="0" u="none" strike="noStrike" cap="none">
                <a:solidFill>
                  <a:schemeClr val="dk1"/>
                </a:solidFill>
                <a:latin typeface="Corbel"/>
                <a:ea typeface="Corbel"/>
                <a:cs typeface="Corbel"/>
                <a:sym typeface="Corbel"/>
              </a:defRPr>
            </a:lvl3pPr>
            <a:lvl4pPr marR="0" lvl="3" algn="l" rtl="0">
              <a:spcBef>
                <a:spcPts val="0"/>
              </a:spcBef>
              <a:spcAft>
                <a:spcPts val="0"/>
              </a:spcAft>
              <a:buSzPts val="1400"/>
              <a:buNone/>
              <a:defRPr sz="1800" b="0" i="0" u="none" strike="noStrike" cap="none">
                <a:solidFill>
                  <a:schemeClr val="dk1"/>
                </a:solidFill>
                <a:latin typeface="Corbel"/>
                <a:ea typeface="Corbel"/>
                <a:cs typeface="Corbel"/>
                <a:sym typeface="Corbel"/>
              </a:defRPr>
            </a:lvl4pPr>
            <a:lvl5pPr marR="0" lvl="4" algn="l" rtl="0">
              <a:spcBef>
                <a:spcPts val="0"/>
              </a:spcBef>
              <a:spcAft>
                <a:spcPts val="0"/>
              </a:spcAft>
              <a:buSzPts val="1400"/>
              <a:buNone/>
              <a:defRPr sz="1800" b="0" i="0" u="none" strike="noStrike" cap="none">
                <a:solidFill>
                  <a:schemeClr val="dk1"/>
                </a:solidFill>
                <a:latin typeface="Corbel"/>
                <a:ea typeface="Corbel"/>
                <a:cs typeface="Corbel"/>
                <a:sym typeface="Corbel"/>
              </a:defRPr>
            </a:lvl5pPr>
            <a:lvl6pPr marR="0" lvl="5" algn="l" rtl="0">
              <a:spcBef>
                <a:spcPts val="0"/>
              </a:spcBef>
              <a:spcAft>
                <a:spcPts val="0"/>
              </a:spcAft>
              <a:buSzPts val="1400"/>
              <a:buNone/>
              <a:defRPr sz="1800" b="0" i="0" u="none" strike="noStrike" cap="none">
                <a:solidFill>
                  <a:schemeClr val="dk1"/>
                </a:solidFill>
                <a:latin typeface="Corbel"/>
                <a:ea typeface="Corbel"/>
                <a:cs typeface="Corbel"/>
                <a:sym typeface="Corbel"/>
              </a:defRPr>
            </a:lvl6pPr>
            <a:lvl7pPr marR="0" lvl="6" algn="l" rtl="0">
              <a:spcBef>
                <a:spcPts val="0"/>
              </a:spcBef>
              <a:spcAft>
                <a:spcPts val="0"/>
              </a:spcAft>
              <a:buSzPts val="1400"/>
              <a:buNone/>
              <a:defRPr sz="1800" b="0" i="0" u="none" strike="noStrike" cap="none">
                <a:solidFill>
                  <a:schemeClr val="dk1"/>
                </a:solidFill>
                <a:latin typeface="Corbel"/>
                <a:ea typeface="Corbel"/>
                <a:cs typeface="Corbel"/>
                <a:sym typeface="Corbel"/>
              </a:defRPr>
            </a:lvl7pPr>
            <a:lvl8pPr marR="0" lvl="7" algn="l" rtl="0">
              <a:spcBef>
                <a:spcPts val="0"/>
              </a:spcBef>
              <a:spcAft>
                <a:spcPts val="0"/>
              </a:spcAft>
              <a:buSzPts val="1400"/>
              <a:buNone/>
              <a:defRPr sz="1800" b="0" i="0" u="none" strike="noStrike" cap="none">
                <a:solidFill>
                  <a:schemeClr val="dk1"/>
                </a:solidFill>
                <a:latin typeface="Corbel"/>
                <a:ea typeface="Corbel"/>
                <a:cs typeface="Corbel"/>
                <a:sym typeface="Corbel"/>
              </a:defRPr>
            </a:lvl8pPr>
            <a:lvl9pPr marR="0" lvl="8" algn="l" rtl="0">
              <a:spcBef>
                <a:spcPts val="0"/>
              </a:spcBef>
              <a:spcAft>
                <a:spcPts val="0"/>
              </a:spcAft>
              <a:buSzPts val="1400"/>
              <a:buNone/>
              <a:defRPr sz="1800" b="0" i="0" u="none" strike="noStrike" cap="none">
                <a:solidFill>
                  <a:schemeClr val="dk1"/>
                </a:solidFill>
                <a:latin typeface="Corbel"/>
                <a:ea typeface="Corbel"/>
                <a:cs typeface="Corbel"/>
                <a:sym typeface="Corbel"/>
              </a:defRPr>
            </a:lvl9pPr>
          </a:lstStyle>
          <a:p>
            <a:endParaRPr/>
          </a:p>
        </p:txBody>
      </p:sp>
      <p:sp>
        <p:nvSpPr>
          <p:cNvPr id="15" name="Shape 15"/>
          <p:cNvSpPr txBox="1">
            <a:spLocks noGrp="1"/>
          </p:cNvSpPr>
          <p:nvPr>
            <p:ph type="sldNum" idx="12"/>
          </p:nvPr>
        </p:nvSpPr>
        <p:spPr>
          <a:xfrm>
            <a:off x="9329530" y="6223828"/>
            <a:ext cx="1706217"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accent1"/>
                </a:solidFill>
                <a:latin typeface="Corbel"/>
                <a:ea typeface="Corbel"/>
                <a:cs typeface="Corbel"/>
                <a:sym typeface="Corbel"/>
              </a:defRPr>
            </a:lvl1pPr>
            <a:lvl2pPr marL="0" marR="0" lvl="1" indent="0" algn="r" rtl="0">
              <a:spcBef>
                <a:spcPts val="0"/>
              </a:spcBef>
              <a:buNone/>
              <a:defRPr sz="1200" b="0" i="0" u="none" strike="noStrike" cap="none">
                <a:solidFill>
                  <a:schemeClr val="accent1"/>
                </a:solidFill>
                <a:latin typeface="Corbel"/>
                <a:ea typeface="Corbel"/>
                <a:cs typeface="Corbel"/>
                <a:sym typeface="Corbel"/>
              </a:defRPr>
            </a:lvl2pPr>
            <a:lvl3pPr marL="0" marR="0" lvl="2" indent="0" algn="r" rtl="0">
              <a:spcBef>
                <a:spcPts val="0"/>
              </a:spcBef>
              <a:buNone/>
              <a:defRPr sz="1200" b="0" i="0" u="none" strike="noStrike" cap="none">
                <a:solidFill>
                  <a:schemeClr val="accent1"/>
                </a:solidFill>
                <a:latin typeface="Corbel"/>
                <a:ea typeface="Corbel"/>
                <a:cs typeface="Corbel"/>
                <a:sym typeface="Corbel"/>
              </a:defRPr>
            </a:lvl3pPr>
            <a:lvl4pPr marL="0" marR="0" lvl="3" indent="0" algn="r" rtl="0">
              <a:spcBef>
                <a:spcPts val="0"/>
              </a:spcBef>
              <a:buNone/>
              <a:defRPr sz="1200" b="0" i="0" u="none" strike="noStrike" cap="none">
                <a:solidFill>
                  <a:schemeClr val="accent1"/>
                </a:solidFill>
                <a:latin typeface="Corbel"/>
                <a:ea typeface="Corbel"/>
                <a:cs typeface="Corbel"/>
                <a:sym typeface="Corbel"/>
              </a:defRPr>
            </a:lvl4pPr>
            <a:lvl5pPr marL="0" marR="0" lvl="4" indent="0" algn="r" rtl="0">
              <a:spcBef>
                <a:spcPts val="0"/>
              </a:spcBef>
              <a:buNone/>
              <a:defRPr sz="1200" b="0" i="0" u="none" strike="noStrike" cap="none">
                <a:solidFill>
                  <a:schemeClr val="accent1"/>
                </a:solidFill>
                <a:latin typeface="Corbel"/>
                <a:ea typeface="Corbel"/>
                <a:cs typeface="Corbel"/>
                <a:sym typeface="Corbel"/>
              </a:defRPr>
            </a:lvl5pPr>
            <a:lvl6pPr marL="0" marR="0" lvl="5" indent="0" algn="r" rtl="0">
              <a:spcBef>
                <a:spcPts val="0"/>
              </a:spcBef>
              <a:buNone/>
              <a:defRPr sz="1200" b="0" i="0" u="none" strike="noStrike" cap="none">
                <a:solidFill>
                  <a:schemeClr val="accent1"/>
                </a:solidFill>
                <a:latin typeface="Corbel"/>
                <a:ea typeface="Corbel"/>
                <a:cs typeface="Corbel"/>
                <a:sym typeface="Corbel"/>
              </a:defRPr>
            </a:lvl6pPr>
            <a:lvl7pPr marL="0" marR="0" lvl="6" indent="0" algn="r" rtl="0">
              <a:spcBef>
                <a:spcPts val="0"/>
              </a:spcBef>
              <a:buNone/>
              <a:defRPr sz="1200" b="0" i="0" u="none" strike="noStrike" cap="none">
                <a:solidFill>
                  <a:schemeClr val="accent1"/>
                </a:solidFill>
                <a:latin typeface="Corbel"/>
                <a:ea typeface="Corbel"/>
                <a:cs typeface="Corbel"/>
                <a:sym typeface="Corbel"/>
              </a:defRPr>
            </a:lvl7pPr>
            <a:lvl8pPr marL="0" marR="0" lvl="7" indent="0" algn="r" rtl="0">
              <a:spcBef>
                <a:spcPts val="0"/>
              </a:spcBef>
              <a:buNone/>
              <a:defRPr sz="1200" b="0" i="0" u="none" strike="noStrike" cap="none">
                <a:solidFill>
                  <a:schemeClr val="accent1"/>
                </a:solidFill>
                <a:latin typeface="Corbel"/>
                <a:ea typeface="Corbel"/>
                <a:cs typeface="Corbel"/>
                <a:sym typeface="Corbel"/>
              </a:defRPr>
            </a:lvl8pPr>
            <a:lvl9pPr marL="0" marR="0" lvl="8" indent="0" algn="r" rtl="0">
              <a:spcBef>
                <a:spcPts val="0"/>
              </a:spcBef>
              <a:buNone/>
              <a:defRPr sz="1200" b="0" i="0" u="none" strike="noStrike" cap="none">
                <a:solidFill>
                  <a:schemeClr val="accent1"/>
                </a:solidFill>
                <a:latin typeface="Corbel"/>
                <a:ea typeface="Corbel"/>
                <a:cs typeface="Corbel"/>
                <a:sym typeface="Corbel"/>
              </a:defRPr>
            </a:lvl9pPr>
          </a:lstStyle>
          <a:p>
            <a:pPr marL="0" lvl="0" indent="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14.jpg"/></Relationships>
</file>

<file path=ppt/slides/_rels/slide1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19.jpg"/></Relationships>
</file>

<file path=ppt/slides/_rels/slide2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2.xml"/><Relationship Id="rId1" Type="http://schemas.openxmlformats.org/officeDocument/2006/relationships/slideLayout" Target="../slideLayouts/slideLayout3.xml"/><Relationship Id="rId5" Type="http://schemas.openxmlformats.org/officeDocument/2006/relationships/image" Target="../media/image23.jpg"/><Relationship Id="rId4" Type="http://schemas.openxmlformats.org/officeDocument/2006/relationships/image" Target="../media/image22.jpg"/></Relationships>
</file>

<file path=ppt/slides/_rels/slide2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25.jpg"/></Relationships>
</file>

<file path=ppt/slides/_rels/slide24.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27.jpg"/></Relationships>
</file>

<file path=ppt/slides/_rels/slide25.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30.jpg"/></Relationships>
</file>

<file path=ppt/slides/_rels/slide27.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Shape 92"/>
          <p:cNvSpPr txBox="1">
            <a:spLocks noGrp="1"/>
          </p:cNvSpPr>
          <p:nvPr>
            <p:ph type="ctrTitle"/>
          </p:nvPr>
        </p:nvSpPr>
        <p:spPr>
          <a:xfrm>
            <a:off x="1109980" y="882376"/>
            <a:ext cx="9966960" cy="2926080"/>
          </a:xfrm>
          <a:prstGeom prst="rect">
            <a:avLst/>
          </a:prstGeom>
          <a:noFill/>
          <a:ln>
            <a:noFill/>
          </a:ln>
        </p:spPr>
        <p:txBody>
          <a:bodyPr spcFirstLastPara="1" wrap="square" lIns="91425" tIns="45700" rIns="91425" bIns="45700" anchor="b" anchorCtr="0">
            <a:noAutofit/>
          </a:bodyPr>
          <a:lstStyle/>
          <a:p>
            <a:pPr marL="0" marR="0" lvl="0" indent="0" algn="ctr" rtl="0">
              <a:lnSpc>
                <a:spcPct val="85000"/>
              </a:lnSpc>
              <a:spcBef>
                <a:spcPts val="0"/>
              </a:spcBef>
              <a:spcAft>
                <a:spcPts val="0"/>
              </a:spcAft>
              <a:buClr>
                <a:srgbClr val="FFFFFF"/>
              </a:buClr>
              <a:buSzPts val="7200"/>
              <a:buFont typeface="Corbel"/>
              <a:buNone/>
            </a:pPr>
            <a:r>
              <a:rPr lang="en-US" sz="7200" b="1" i="0" u="none" strike="noStrike" cap="none">
                <a:solidFill>
                  <a:srgbClr val="FFFFFF"/>
                </a:solidFill>
                <a:latin typeface="Corbel"/>
                <a:ea typeface="Corbel"/>
                <a:cs typeface="Corbel"/>
                <a:sym typeface="Corbel"/>
              </a:rPr>
              <a:t>CIEE GLOBAL NAVIGATORS</a:t>
            </a:r>
            <a:endParaRPr sz="7200" b="1" i="0" u="none" strike="noStrike" cap="none">
              <a:solidFill>
                <a:srgbClr val="FFFFFF"/>
              </a:solidFill>
              <a:latin typeface="Corbel"/>
              <a:ea typeface="Corbel"/>
              <a:cs typeface="Corbel"/>
              <a:sym typeface="Corbel"/>
            </a:endParaRPr>
          </a:p>
        </p:txBody>
      </p:sp>
      <p:sp>
        <p:nvSpPr>
          <p:cNvPr id="93" name="Shape 93"/>
          <p:cNvSpPr txBox="1">
            <a:spLocks noGrp="1"/>
          </p:cNvSpPr>
          <p:nvPr>
            <p:ph type="subTitle" idx="1"/>
          </p:nvPr>
        </p:nvSpPr>
        <p:spPr>
          <a:xfrm>
            <a:off x="1729946" y="3869634"/>
            <a:ext cx="8747444" cy="1995707"/>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accent1"/>
              </a:buClr>
              <a:buSzPts val="1760"/>
              <a:buFont typeface="Corbel"/>
              <a:buNone/>
            </a:pPr>
            <a:r>
              <a:rPr lang="en-US" sz="2200" b="0" i="0" u="none" strike="noStrike" cap="none">
                <a:solidFill>
                  <a:srgbClr val="FFFFFF"/>
                </a:solidFill>
                <a:latin typeface="Corbel"/>
                <a:ea typeface="Corbel"/>
                <a:cs typeface="Corbel"/>
                <a:sym typeface="Corbel"/>
              </a:rPr>
              <a:t>NYSAFLT Rochester Regional Conference</a:t>
            </a:r>
            <a:endParaRPr/>
          </a:p>
          <a:p>
            <a:pPr marL="0" marR="0" lvl="0" indent="0" algn="ctr" rtl="0">
              <a:lnSpc>
                <a:spcPct val="90000"/>
              </a:lnSpc>
              <a:spcBef>
                <a:spcPts val="1400"/>
              </a:spcBef>
              <a:spcAft>
                <a:spcPts val="0"/>
              </a:spcAft>
              <a:buClr>
                <a:schemeClr val="accent1"/>
              </a:buClr>
              <a:buSzPts val="1760"/>
              <a:buFont typeface="Corbel"/>
              <a:buNone/>
            </a:pPr>
            <a:r>
              <a:rPr lang="en-US" sz="2200" b="0" i="0" u="none" strike="noStrike" cap="none">
                <a:solidFill>
                  <a:srgbClr val="FFFFFF"/>
                </a:solidFill>
                <a:latin typeface="Corbel"/>
                <a:ea typeface="Corbel"/>
                <a:cs typeface="Corbel"/>
                <a:sym typeface="Corbel"/>
              </a:rPr>
              <a:t>March 10, 2018</a:t>
            </a:r>
            <a:endParaRPr/>
          </a:p>
          <a:p>
            <a:pPr marL="0" marR="0" lvl="0" indent="0" algn="ctr" rtl="0">
              <a:lnSpc>
                <a:spcPct val="90000"/>
              </a:lnSpc>
              <a:spcBef>
                <a:spcPts val="1400"/>
              </a:spcBef>
              <a:spcAft>
                <a:spcPts val="0"/>
              </a:spcAft>
              <a:buClr>
                <a:schemeClr val="accent1"/>
              </a:buClr>
              <a:buSzPts val="1760"/>
              <a:buFont typeface="Corbel"/>
              <a:buNone/>
            </a:pPr>
            <a:r>
              <a:rPr lang="en-US" sz="2200" b="0" i="1" u="none" strike="noStrike" cap="none">
                <a:solidFill>
                  <a:srgbClr val="FFFFFF"/>
                </a:solidFill>
                <a:latin typeface="Calibri"/>
                <a:ea typeface="Calibri"/>
                <a:cs typeface="Calibri"/>
                <a:sym typeface="Calibri"/>
              </a:rPr>
              <a:t>Kathryn Clare, Ryan McKeeby, Maria Sansone, &amp; Garrett Silva</a:t>
            </a:r>
            <a:endParaRPr/>
          </a:p>
          <a:p>
            <a:pPr marL="0" marR="0" lvl="0" indent="0" algn="ctr" rtl="0">
              <a:lnSpc>
                <a:spcPct val="90000"/>
              </a:lnSpc>
              <a:spcBef>
                <a:spcPts val="1400"/>
              </a:spcBef>
              <a:spcAft>
                <a:spcPts val="0"/>
              </a:spcAft>
              <a:buClr>
                <a:schemeClr val="accent1"/>
              </a:buClr>
              <a:buSzPts val="1760"/>
              <a:buFont typeface="Corbel"/>
              <a:buNone/>
            </a:pPr>
            <a:endParaRPr sz="2200" b="0" i="0" u="none" strike="noStrike" cap="none">
              <a:solidFill>
                <a:srgbClr val="FFFFFF"/>
              </a:solidFill>
              <a:latin typeface="Corbel"/>
              <a:ea typeface="Corbel"/>
              <a:cs typeface="Corbel"/>
              <a:sym typeface="Corbel"/>
            </a:endParaRPr>
          </a:p>
        </p:txBody>
      </p:sp>
      <p:sp>
        <p:nvSpPr>
          <p:cNvPr id="94" name="Shape 94"/>
          <p:cNvSpPr txBox="1"/>
          <p:nvPr/>
        </p:nvSpPr>
        <p:spPr>
          <a:xfrm>
            <a:off x="2792479" y="5688992"/>
            <a:ext cx="7684911" cy="58477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200" b="1" i="1" u="none" strike="noStrike" cap="none" dirty="0">
                <a:solidFill>
                  <a:srgbClr val="FFC000"/>
                </a:solidFill>
                <a:latin typeface="Corbel"/>
                <a:ea typeface="Corbel"/>
                <a:cs typeface="Corbel"/>
                <a:sym typeface="Corbel"/>
              </a:rPr>
              <a:t>Transform lives.  See the world change.</a:t>
            </a:r>
            <a:endParaRPr sz="3200" b="1" i="1" dirty="0">
              <a:solidFill>
                <a:srgbClr val="FFC000"/>
              </a:solidFill>
              <a:latin typeface="Corbel"/>
              <a:ea typeface="Corbel"/>
              <a:cs typeface="Corbel"/>
              <a:sym typeface="Corbe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Shape 149"/>
          <p:cNvSpPr txBox="1">
            <a:spLocks noGrp="1"/>
          </p:cNvSpPr>
          <p:nvPr>
            <p:ph type="title"/>
          </p:nvPr>
        </p:nvSpPr>
        <p:spPr>
          <a:xfrm>
            <a:off x="995828" y="451334"/>
            <a:ext cx="10515600" cy="1325563"/>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accent1"/>
              </a:buClr>
              <a:buSzPts val="4400"/>
              <a:buFont typeface="Corbel"/>
              <a:buNone/>
            </a:pPr>
            <a:r>
              <a:rPr lang="en-US" sz="4400" b="0" i="0" u="none" strike="noStrike" cap="none">
                <a:solidFill>
                  <a:schemeClr val="accent1"/>
                </a:solidFill>
                <a:latin typeface="Corbel"/>
                <a:ea typeface="Corbel"/>
                <a:cs typeface="Corbel"/>
                <a:sym typeface="Corbel"/>
              </a:rPr>
              <a:t>Language &amp; Cultural Programs </a:t>
            </a:r>
            <a:endParaRPr sz="4400" b="0" i="0" u="none" strike="noStrike" cap="none">
              <a:solidFill>
                <a:schemeClr val="accent1"/>
              </a:solidFill>
              <a:latin typeface="Corbel"/>
              <a:ea typeface="Corbel"/>
              <a:cs typeface="Corbel"/>
              <a:sym typeface="Corbel"/>
            </a:endParaRPr>
          </a:p>
        </p:txBody>
      </p:sp>
      <p:sp>
        <p:nvSpPr>
          <p:cNvPr id="150" name="Shape 150"/>
          <p:cNvSpPr/>
          <p:nvPr/>
        </p:nvSpPr>
        <p:spPr>
          <a:xfrm>
            <a:off x="995828" y="1984184"/>
            <a:ext cx="10637372" cy="3970318"/>
          </a:xfrm>
          <a:prstGeom prst="rect">
            <a:avLst/>
          </a:prstGeom>
          <a:noFill/>
          <a:ln>
            <a:noFill/>
          </a:ln>
        </p:spPr>
        <p:txBody>
          <a:bodyPr spcFirstLastPara="1" wrap="square" lIns="91425" tIns="45700" rIns="91425" bIns="45700" anchor="t" anchorCtr="0">
            <a:noAutofit/>
          </a:bodyPr>
          <a:lstStyle/>
          <a:p>
            <a:pPr marL="571500" marR="0" lvl="0" indent="-571500" algn="l" rtl="0">
              <a:spcBef>
                <a:spcPts val="0"/>
              </a:spcBef>
              <a:spcAft>
                <a:spcPts val="0"/>
              </a:spcAft>
              <a:buClr>
                <a:srgbClr val="191919"/>
              </a:buClr>
              <a:buSzPts val="3600"/>
              <a:buFont typeface="Arial"/>
              <a:buChar char="•"/>
            </a:pPr>
            <a:r>
              <a:rPr lang="en-US" sz="3600">
                <a:solidFill>
                  <a:srgbClr val="191919"/>
                </a:solidFill>
                <a:latin typeface="Calibri"/>
                <a:ea typeface="Calibri"/>
                <a:cs typeface="Calibri"/>
                <a:sym typeface="Calibri"/>
              </a:rPr>
              <a:t>These programs combine homestays with classroom learning, cultural activities, and excursions to enhance fluency in one of 7 languages.  </a:t>
            </a:r>
            <a:endParaRPr/>
          </a:p>
          <a:p>
            <a:pPr marL="571500" marR="0" lvl="0" indent="-571500" algn="l" rtl="0">
              <a:spcBef>
                <a:spcPts val="0"/>
              </a:spcBef>
              <a:spcAft>
                <a:spcPts val="0"/>
              </a:spcAft>
              <a:buClr>
                <a:srgbClr val="191919"/>
              </a:buClr>
              <a:buSzPts val="3600"/>
              <a:buFont typeface="Arial"/>
              <a:buChar char="•"/>
            </a:pPr>
            <a:r>
              <a:rPr lang="en-US" sz="3600">
                <a:solidFill>
                  <a:srgbClr val="191919"/>
                </a:solidFill>
                <a:latin typeface="Calibri"/>
                <a:ea typeface="Calibri"/>
                <a:cs typeface="Calibri"/>
                <a:sym typeface="Calibri"/>
              </a:rPr>
              <a:t>Pre- and post-tests measure growth of language proficiency (STAMP).</a:t>
            </a:r>
            <a:endParaRPr/>
          </a:p>
          <a:p>
            <a:pPr marL="571500" marR="0" lvl="0" indent="-571500" algn="l" rtl="0">
              <a:spcBef>
                <a:spcPts val="0"/>
              </a:spcBef>
              <a:spcAft>
                <a:spcPts val="0"/>
              </a:spcAft>
              <a:buClr>
                <a:srgbClr val="191919"/>
              </a:buClr>
              <a:buSzPts val="3600"/>
              <a:buFont typeface="Arial"/>
              <a:buChar char="•"/>
            </a:pPr>
            <a:r>
              <a:rPr lang="en-US" sz="3600">
                <a:solidFill>
                  <a:srgbClr val="191919"/>
                </a:solidFill>
                <a:latin typeface="Calibri"/>
                <a:ea typeface="Calibri"/>
                <a:cs typeface="Calibri"/>
                <a:sym typeface="Calibri"/>
              </a:rPr>
              <a:t>Participants qualify for 4 college credits through Tulane University.</a:t>
            </a:r>
            <a:endParaRPr sz="2800">
              <a:solidFill>
                <a:schemeClr val="dk1"/>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Shape 156"/>
          <p:cNvSpPr txBox="1">
            <a:spLocks noGrp="1"/>
          </p:cNvSpPr>
          <p:nvPr>
            <p:ph type="title"/>
          </p:nvPr>
        </p:nvSpPr>
        <p:spPr>
          <a:xfrm>
            <a:off x="995828" y="154772"/>
            <a:ext cx="10515600" cy="1325563"/>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accent1"/>
              </a:buClr>
              <a:buSzPts val="4400"/>
              <a:buFont typeface="Corbel"/>
              <a:buNone/>
            </a:pPr>
            <a:r>
              <a:rPr lang="en-US" sz="4400" b="0" i="0" u="none" strike="noStrike" cap="none">
                <a:solidFill>
                  <a:schemeClr val="accent1"/>
                </a:solidFill>
                <a:latin typeface="Corbel"/>
                <a:ea typeface="Corbel"/>
                <a:cs typeface="Corbel"/>
                <a:sym typeface="Corbel"/>
              </a:rPr>
              <a:t>Service &amp; Leadership Programs</a:t>
            </a:r>
            <a:endParaRPr sz="4400" b="0" i="0" u="none" strike="noStrike" cap="none">
              <a:solidFill>
                <a:schemeClr val="accent1"/>
              </a:solidFill>
              <a:latin typeface="Corbel"/>
              <a:ea typeface="Corbel"/>
              <a:cs typeface="Corbel"/>
              <a:sym typeface="Corbel"/>
            </a:endParaRPr>
          </a:p>
        </p:txBody>
      </p:sp>
      <p:sp>
        <p:nvSpPr>
          <p:cNvPr id="157" name="Shape 157"/>
          <p:cNvSpPr/>
          <p:nvPr/>
        </p:nvSpPr>
        <p:spPr>
          <a:xfrm>
            <a:off x="995828" y="1494335"/>
            <a:ext cx="10386875" cy="3970318"/>
          </a:xfrm>
          <a:prstGeom prst="rect">
            <a:avLst/>
          </a:prstGeom>
          <a:noFill/>
          <a:ln>
            <a:noFill/>
          </a:ln>
        </p:spPr>
        <p:txBody>
          <a:bodyPr spcFirstLastPara="1" wrap="square" lIns="91425" tIns="45700" rIns="91425" bIns="45700" anchor="t" anchorCtr="0">
            <a:noAutofit/>
          </a:bodyPr>
          <a:lstStyle/>
          <a:p>
            <a:pPr marL="571500" marR="0" lvl="0" indent="-571500" algn="l" rtl="0">
              <a:spcBef>
                <a:spcPts val="0"/>
              </a:spcBef>
              <a:spcAft>
                <a:spcPts val="0"/>
              </a:spcAft>
              <a:buClr>
                <a:srgbClr val="191919"/>
              </a:buClr>
              <a:buSzPts val="3600"/>
              <a:buFont typeface="Arial"/>
              <a:buChar char="•"/>
            </a:pPr>
            <a:r>
              <a:rPr lang="en-US" sz="3600">
                <a:solidFill>
                  <a:srgbClr val="191919"/>
                </a:solidFill>
                <a:latin typeface="Calibri"/>
                <a:ea typeface="Calibri"/>
                <a:cs typeface="Calibri"/>
                <a:sym typeface="Calibri"/>
              </a:rPr>
              <a:t>These programs focus on global issues such as the environment or children’s rights.  Students join a local nonprofit and develop problem-solving skills while learning about community empowerment to make the world a better place.</a:t>
            </a:r>
            <a:endParaRPr/>
          </a:p>
          <a:p>
            <a:pPr marL="571500" marR="0" lvl="0" indent="-571500" algn="l" rtl="0">
              <a:spcBef>
                <a:spcPts val="0"/>
              </a:spcBef>
              <a:spcAft>
                <a:spcPts val="0"/>
              </a:spcAft>
              <a:buClr>
                <a:srgbClr val="191919"/>
              </a:buClr>
              <a:buSzPts val="3600"/>
              <a:buFont typeface="Arial"/>
              <a:buChar char="•"/>
            </a:pPr>
            <a:r>
              <a:rPr lang="en-US" sz="3600">
                <a:solidFill>
                  <a:srgbClr val="191919"/>
                </a:solidFill>
                <a:latin typeface="Calibri"/>
                <a:ea typeface="Calibri"/>
                <a:cs typeface="Calibri"/>
                <a:sym typeface="Calibri"/>
              </a:rPr>
              <a:t>Participants complete a certified 45 hours of service.</a:t>
            </a:r>
            <a:endParaRPr sz="2800">
              <a:solidFill>
                <a:schemeClr val="dk1"/>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Shape 163"/>
          <p:cNvSpPr txBox="1">
            <a:spLocks noGrp="1"/>
          </p:cNvSpPr>
          <p:nvPr>
            <p:ph type="title"/>
          </p:nvPr>
        </p:nvSpPr>
        <p:spPr>
          <a:xfrm>
            <a:off x="995828" y="154772"/>
            <a:ext cx="10515600" cy="1325563"/>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accent1"/>
              </a:buClr>
              <a:buSzPts val="4400"/>
              <a:buFont typeface="Corbel"/>
              <a:buNone/>
            </a:pPr>
            <a:r>
              <a:rPr lang="en-US" sz="4400" b="0" i="0" u="none" strike="noStrike" cap="none">
                <a:solidFill>
                  <a:schemeClr val="accent1"/>
                </a:solidFill>
                <a:latin typeface="Corbel"/>
                <a:ea typeface="Corbel"/>
                <a:cs typeface="Corbel"/>
                <a:sym typeface="Corbel"/>
              </a:rPr>
              <a:t>Global Discovery Programs</a:t>
            </a:r>
            <a:endParaRPr sz="4400" b="0" i="0" u="none" strike="noStrike" cap="none">
              <a:solidFill>
                <a:schemeClr val="accent1"/>
              </a:solidFill>
              <a:latin typeface="Corbel"/>
              <a:ea typeface="Corbel"/>
              <a:cs typeface="Corbel"/>
              <a:sym typeface="Corbel"/>
            </a:endParaRPr>
          </a:p>
        </p:txBody>
      </p:sp>
      <p:sp>
        <p:nvSpPr>
          <p:cNvPr id="164" name="Shape 164"/>
          <p:cNvSpPr/>
          <p:nvPr/>
        </p:nvSpPr>
        <p:spPr>
          <a:xfrm>
            <a:off x="995828" y="1494335"/>
            <a:ext cx="10386875" cy="4524315"/>
          </a:xfrm>
          <a:prstGeom prst="rect">
            <a:avLst/>
          </a:prstGeom>
          <a:noFill/>
          <a:ln>
            <a:noFill/>
          </a:ln>
        </p:spPr>
        <p:txBody>
          <a:bodyPr spcFirstLastPara="1" wrap="square" lIns="91425" tIns="45700" rIns="91425" bIns="45700" anchor="t" anchorCtr="0">
            <a:noAutofit/>
          </a:bodyPr>
          <a:lstStyle/>
          <a:p>
            <a:pPr marL="571500" marR="0" lvl="0" indent="-571500" algn="l" rtl="0">
              <a:spcBef>
                <a:spcPts val="0"/>
              </a:spcBef>
              <a:spcAft>
                <a:spcPts val="0"/>
              </a:spcAft>
              <a:buClr>
                <a:srgbClr val="191919"/>
              </a:buClr>
              <a:buSzPts val="3600"/>
              <a:buFont typeface="Arial"/>
              <a:buChar char="•"/>
            </a:pPr>
            <a:r>
              <a:rPr lang="en-US" sz="3600">
                <a:solidFill>
                  <a:srgbClr val="191919"/>
                </a:solidFill>
                <a:latin typeface="Calibri"/>
                <a:ea typeface="Calibri"/>
                <a:cs typeface="Calibri"/>
                <a:sym typeface="Calibri"/>
              </a:rPr>
              <a:t>These programs allow students to pursue or develop an interest in content-specific topics that delve into serious study in STEM, business, and the arts.</a:t>
            </a:r>
            <a:endParaRPr/>
          </a:p>
          <a:p>
            <a:pPr marL="571500" marR="0" lvl="0" indent="-571500" algn="l" rtl="0">
              <a:spcBef>
                <a:spcPts val="0"/>
              </a:spcBef>
              <a:spcAft>
                <a:spcPts val="0"/>
              </a:spcAft>
              <a:buClr>
                <a:srgbClr val="191919"/>
              </a:buClr>
              <a:buSzPts val="3600"/>
              <a:buFont typeface="Arial"/>
              <a:buChar char="•"/>
            </a:pPr>
            <a:r>
              <a:rPr lang="en-US" sz="3600">
                <a:solidFill>
                  <a:srgbClr val="191919"/>
                </a:solidFill>
                <a:latin typeface="Calibri"/>
                <a:ea typeface="Calibri"/>
                <a:cs typeface="Calibri"/>
                <a:sym typeface="Calibri"/>
              </a:rPr>
              <a:t>Participants experience hands-on research, workshops, and a real-world application of skills.</a:t>
            </a:r>
            <a:endParaRPr sz="3600">
              <a:solidFill>
                <a:srgbClr val="191919"/>
              </a:solidFill>
              <a:latin typeface="Calibri"/>
              <a:ea typeface="Calibri"/>
              <a:cs typeface="Calibri"/>
              <a:sym typeface="Calibri"/>
            </a:endParaRPr>
          </a:p>
          <a:p>
            <a:pPr marL="571500" marR="0" lvl="0" indent="-571500" algn="l" rtl="0">
              <a:spcBef>
                <a:spcPts val="0"/>
              </a:spcBef>
              <a:spcAft>
                <a:spcPts val="0"/>
              </a:spcAft>
              <a:buClr>
                <a:srgbClr val="191919"/>
              </a:buClr>
              <a:buSzPts val="3600"/>
              <a:buFont typeface="Arial"/>
              <a:buChar char="•"/>
            </a:pPr>
            <a:r>
              <a:rPr lang="en-US" sz="3600">
                <a:solidFill>
                  <a:srgbClr val="191919"/>
                </a:solidFill>
                <a:latin typeface="Calibri"/>
                <a:ea typeface="Calibri"/>
                <a:cs typeface="Calibri"/>
                <a:sym typeface="Calibri"/>
              </a:rPr>
              <a:t>Participants complete final project to showcase their newly acquired knowledge.</a:t>
            </a:r>
            <a:endParaRPr sz="2800">
              <a:solidFill>
                <a:schemeClr val="dk1"/>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Shape 169"/>
          <p:cNvSpPr txBox="1">
            <a:spLocks noGrp="1"/>
          </p:cNvSpPr>
          <p:nvPr>
            <p:ph type="title"/>
          </p:nvPr>
        </p:nvSpPr>
        <p:spPr>
          <a:xfrm>
            <a:off x="1143000" y="609600"/>
            <a:ext cx="9875520" cy="135636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accent1"/>
              </a:buClr>
              <a:buSzPts val="4400"/>
              <a:buFont typeface="Corbel"/>
              <a:buNone/>
            </a:pPr>
            <a:r>
              <a:rPr lang="en-US" sz="4400" b="0" i="0" u="none" strike="noStrike" cap="none">
                <a:solidFill>
                  <a:schemeClr val="accent1"/>
                </a:solidFill>
                <a:latin typeface="Corbel"/>
                <a:ea typeface="Corbel"/>
                <a:cs typeface="Corbel"/>
                <a:sym typeface="Corbel"/>
              </a:rPr>
              <a:t>Personal Growth &amp; Lifelong Skills</a:t>
            </a:r>
            <a:endParaRPr sz="4400" b="0" i="0" u="none" strike="noStrike" cap="none">
              <a:solidFill>
                <a:schemeClr val="accent1"/>
              </a:solidFill>
              <a:latin typeface="Corbel"/>
              <a:ea typeface="Corbel"/>
              <a:cs typeface="Corbel"/>
              <a:sym typeface="Corbel"/>
            </a:endParaRPr>
          </a:p>
        </p:txBody>
      </p:sp>
      <p:pic>
        <p:nvPicPr>
          <p:cNvPr id="170" name="Shape 170"/>
          <p:cNvPicPr preferRelativeResize="0"/>
          <p:nvPr/>
        </p:nvPicPr>
        <p:blipFill rotWithShape="1">
          <a:blip r:embed="rId3">
            <a:alphaModFix/>
          </a:blip>
          <a:srcRect/>
          <a:stretch/>
        </p:blipFill>
        <p:spPr>
          <a:xfrm>
            <a:off x="1143000" y="1738567"/>
            <a:ext cx="2586255" cy="2820734"/>
          </a:xfrm>
          <a:prstGeom prst="rect">
            <a:avLst/>
          </a:prstGeom>
          <a:noFill/>
          <a:ln>
            <a:noFill/>
          </a:ln>
        </p:spPr>
      </p:pic>
      <p:pic>
        <p:nvPicPr>
          <p:cNvPr id="171" name="Shape 171"/>
          <p:cNvPicPr preferRelativeResize="0"/>
          <p:nvPr/>
        </p:nvPicPr>
        <p:blipFill rotWithShape="1">
          <a:blip r:embed="rId4">
            <a:alphaModFix/>
          </a:blip>
          <a:srcRect/>
          <a:stretch/>
        </p:blipFill>
        <p:spPr>
          <a:xfrm>
            <a:off x="3919700" y="3465768"/>
            <a:ext cx="2216217" cy="2820734"/>
          </a:xfrm>
          <a:prstGeom prst="rect">
            <a:avLst/>
          </a:prstGeom>
          <a:noFill/>
          <a:ln>
            <a:noFill/>
          </a:ln>
        </p:spPr>
      </p:pic>
      <p:pic>
        <p:nvPicPr>
          <p:cNvPr id="172" name="Shape 172"/>
          <p:cNvPicPr preferRelativeResize="0"/>
          <p:nvPr/>
        </p:nvPicPr>
        <p:blipFill rotWithShape="1">
          <a:blip r:embed="rId5">
            <a:alphaModFix/>
          </a:blip>
          <a:srcRect/>
          <a:stretch/>
        </p:blipFill>
        <p:spPr>
          <a:xfrm>
            <a:off x="6354124" y="1738567"/>
            <a:ext cx="2497208" cy="2820734"/>
          </a:xfrm>
          <a:prstGeom prst="rect">
            <a:avLst/>
          </a:prstGeom>
          <a:noFill/>
          <a:ln>
            <a:noFill/>
          </a:ln>
        </p:spPr>
      </p:pic>
      <p:pic>
        <p:nvPicPr>
          <p:cNvPr id="173" name="Shape 173"/>
          <p:cNvPicPr preferRelativeResize="0"/>
          <p:nvPr/>
        </p:nvPicPr>
        <p:blipFill rotWithShape="1">
          <a:blip r:embed="rId6">
            <a:alphaModFix/>
          </a:blip>
          <a:srcRect/>
          <a:stretch/>
        </p:blipFill>
        <p:spPr>
          <a:xfrm>
            <a:off x="9069540" y="3465768"/>
            <a:ext cx="2704938" cy="2820734"/>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Shape 178"/>
          <p:cNvSpPr txBox="1">
            <a:spLocks noGrp="1"/>
          </p:cNvSpPr>
          <p:nvPr>
            <p:ph type="title"/>
          </p:nvPr>
        </p:nvSpPr>
        <p:spPr>
          <a:xfrm>
            <a:off x="1143000" y="609600"/>
            <a:ext cx="9875520" cy="135636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accent1"/>
              </a:buClr>
              <a:buSzPts val="4400"/>
              <a:buFont typeface="Corbel"/>
              <a:buNone/>
            </a:pPr>
            <a:r>
              <a:rPr lang="en-US" sz="4400" b="0" i="0" u="none" strike="noStrike" cap="none">
                <a:solidFill>
                  <a:schemeClr val="accent1"/>
                </a:solidFill>
                <a:latin typeface="Corbel"/>
                <a:ea typeface="Corbel"/>
                <a:cs typeface="Corbel"/>
                <a:sym typeface="Corbel"/>
              </a:rPr>
              <a:t>Gains in Language Proficiency</a:t>
            </a:r>
            <a:endParaRPr sz="4400" b="0" i="0" u="none" strike="noStrike" cap="none">
              <a:solidFill>
                <a:schemeClr val="accent1"/>
              </a:solidFill>
              <a:latin typeface="Corbel"/>
              <a:ea typeface="Corbel"/>
              <a:cs typeface="Corbel"/>
              <a:sym typeface="Corbel"/>
            </a:endParaRPr>
          </a:p>
        </p:txBody>
      </p:sp>
      <p:pic>
        <p:nvPicPr>
          <p:cNvPr id="179" name="Shape 179"/>
          <p:cNvPicPr preferRelativeResize="0"/>
          <p:nvPr/>
        </p:nvPicPr>
        <p:blipFill rotWithShape="1">
          <a:blip r:embed="rId3">
            <a:alphaModFix/>
          </a:blip>
          <a:srcRect/>
          <a:stretch/>
        </p:blipFill>
        <p:spPr>
          <a:xfrm>
            <a:off x="1143000" y="1854200"/>
            <a:ext cx="6706794" cy="4235267"/>
          </a:xfrm>
          <a:prstGeom prst="rect">
            <a:avLst/>
          </a:prstGeom>
          <a:noFill/>
          <a:ln>
            <a:noFill/>
          </a:ln>
        </p:spPr>
      </p:pic>
      <p:sp>
        <p:nvSpPr>
          <p:cNvPr id="180" name="Shape 180"/>
          <p:cNvSpPr txBox="1"/>
          <p:nvPr/>
        </p:nvSpPr>
        <p:spPr>
          <a:xfrm>
            <a:off x="8351520" y="1765556"/>
            <a:ext cx="2999948" cy="452431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600" b="1">
                <a:solidFill>
                  <a:schemeClr val="accent1"/>
                </a:solidFill>
                <a:latin typeface="Corbel"/>
                <a:ea typeface="Corbel"/>
                <a:cs typeface="Corbel"/>
                <a:sym typeface="Corbel"/>
              </a:rPr>
              <a:t>1 </a:t>
            </a:r>
            <a:r>
              <a:rPr lang="en-US" sz="3600" b="1" u="sng">
                <a:solidFill>
                  <a:srgbClr val="FFC000"/>
                </a:solidFill>
                <a:latin typeface="Corbel"/>
                <a:ea typeface="Corbel"/>
                <a:cs typeface="Corbel"/>
                <a:sym typeface="Corbel"/>
              </a:rPr>
              <a:t>MONTH</a:t>
            </a:r>
            <a:r>
              <a:rPr lang="en-US" sz="3600" b="1">
                <a:solidFill>
                  <a:schemeClr val="accent1"/>
                </a:solidFill>
                <a:latin typeface="Corbel"/>
                <a:ea typeface="Corbel"/>
                <a:cs typeface="Corbel"/>
                <a:sym typeface="Corbel"/>
              </a:rPr>
              <a:t> on a CIEE Program</a:t>
            </a:r>
            <a:endParaRPr/>
          </a:p>
          <a:p>
            <a:pPr marL="0" marR="0" lvl="0" indent="0" algn="ctr" rtl="0">
              <a:spcBef>
                <a:spcPts val="0"/>
              </a:spcBef>
              <a:spcAft>
                <a:spcPts val="0"/>
              </a:spcAft>
              <a:buNone/>
            </a:pPr>
            <a:r>
              <a:rPr lang="en-US" sz="3600" b="1">
                <a:solidFill>
                  <a:schemeClr val="accent1"/>
                </a:solidFill>
                <a:latin typeface="Corbel"/>
                <a:ea typeface="Corbel"/>
                <a:cs typeface="Corbel"/>
                <a:sym typeface="Corbel"/>
              </a:rPr>
              <a:t>=</a:t>
            </a:r>
            <a:endParaRPr/>
          </a:p>
          <a:p>
            <a:pPr marL="0" marR="0" lvl="0" indent="0" algn="ctr" rtl="0">
              <a:spcBef>
                <a:spcPts val="0"/>
              </a:spcBef>
              <a:spcAft>
                <a:spcPts val="0"/>
              </a:spcAft>
              <a:buNone/>
            </a:pPr>
            <a:r>
              <a:rPr lang="en-US" sz="3600" b="1">
                <a:solidFill>
                  <a:schemeClr val="accent1"/>
                </a:solidFill>
                <a:latin typeface="Corbel"/>
                <a:ea typeface="Corbel"/>
                <a:cs typeface="Corbel"/>
                <a:sym typeface="Corbel"/>
              </a:rPr>
              <a:t>1 </a:t>
            </a:r>
            <a:r>
              <a:rPr lang="en-US" sz="3600" b="1" u="sng">
                <a:solidFill>
                  <a:srgbClr val="FFC000"/>
                </a:solidFill>
                <a:latin typeface="Corbel"/>
                <a:ea typeface="Corbel"/>
                <a:cs typeface="Corbel"/>
                <a:sym typeface="Corbel"/>
              </a:rPr>
              <a:t>YEAR</a:t>
            </a:r>
            <a:r>
              <a:rPr lang="en-US" sz="3600" b="1">
                <a:solidFill>
                  <a:schemeClr val="accent1"/>
                </a:solidFill>
                <a:latin typeface="Corbel"/>
                <a:ea typeface="Corbel"/>
                <a:cs typeface="Corbel"/>
                <a:sym typeface="Corbel"/>
              </a:rPr>
              <a:t> of high school language study</a:t>
            </a:r>
            <a:endParaRPr sz="3600" b="1">
              <a:solidFill>
                <a:schemeClr val="accent1"/>
              </a:solidFill>
              <a:latin typeface="Corbel"/>
              <a:ea typeface="Corbel"/>
              <a:cs typeface="Corbel"/>
              <a:sym typeface="Corbe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Shape 186"/>
          <p:cNvSpPr txBox="1">
            <a:spLocks noGrp="1"/>
          </p:cNvSpPr>
          <p:nvPr>
            <p:ph type="title"/>
          </p:nvPr>
        </p:nvSpPr>
        <p:spPr>
          <a:xfrm>
            <a:off x="1143000" y="609600"/>
            <a:ext cx="9875520" cy="135636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accent1"/>
              </a:buClr>
              <a:buSzPts val="4400"/>
              <a:buFont typeface="Corbel"/>
              <a:buNone/>
            </a:pPr>
            <a:r>
              <a:rPr lang="en-US" sz="4400" b="0" i="0" u="none" strike="noStrike" cap="none">
                <a:solidFill>
                  <a:schemeClr val="accent1"/>
                </a:solidFill>
                <a:latin typeface="Corbel"/>
                <a:ea typeface="Corbel"/>
                <a:cs typeface="Corbel"/>
                <a:sym typeface="Corbel"/>
              </a:rPr>
              <a:t>The CIEE Approach</a:t>
            </a:r>
            <a:endParaRPr sz="4400" b="0" i="0" u="none" strike="noStrike" cap="none">
              <a:solidFill>
                <a:schemeClr val="accent1"/>
              </a:solidFill>
              <a:latin typeface="Corbel"/>
              <a:ea typeface="Corbel"/>
              <a:cs typeface="Corbel"/>
              <a:sym typeface="Corbel"/>
            </a:endParaRPr>
          </a:p>
        </p:txBody>
      </p:sp>
      <p:pic>
        <p:nvPicPr>
          <p:cNvPr id="187" name="Shape 187"/>
          <p:cNvPicPr preferRelativeResize="0"/>
          <p:nvPr/>
        </p:nvPicPr>
        <p:blipFill rotWithShape="1">
          <a:blip r:embed="rId3">
            <a:alphaModFix/>
          </a:blip>
          <a:srcRect/>
          <a:stretch/>
        </p:blipFill>
        <p:spPr>
          <a:xfrm>
            <a:off x="6244357" y="1119806"/>
            <a:ext cx="5439643" cy="5112127"/>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pic>
        <p:nvPicPr>
          <p:cNvPr id="221" name="Shape 221"/>
          <p:cNvPicPr preferRelativeResize="0"/>
          <p:nvPr/>
        </p:nvPicPr>
        <p:blipFill rotWithShape="1">
          <a:blip r:embed="rId3">
            <a:alphaModFix/>
          </a:blip>
          <a:srcRect/>
          <a:stretch/>
        </p:blipFill>
        <p:spPr>
          <a:xfrm>
            <a:off x="942686" y="473825"/>
            <a:ext cx="4768158" cy="5961452"/>
          </a:xfrm>
          <a:prstGeom prst="rect">
            <a:avLst/>
          </a:prstGeom>
          <a:noFill/>
          <a:ln>
            <a:noFill/>
          </a:ln>
        </p:spPr>
      </p:pic>
      <p:pic>
        <p:nvPicPr>
          <p:cNvPr id="222" name="Shape 222"/>
          <p:cNvPicPr preferRelativeResize="0"/>
          <p:nvPr/>
        </p:nvPicPr>
        <p:blipFill rotWithShape="1">
          <a:blip r:embed="rId4">
            <a:alphaModFix/>
          </a:blip>
          <a:srcRect/>
          <a:stretch/>
        </p:blipFill>
        <p:spPr>
          <a:xfrm>
            <a:off x="6754983" y="473825"/>
            <a:ext cx="4475791" cy="5961452"/>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pic>
        <p:nvPicPr>
          <p:cNvPr id="227" name="Shape 227"/>
          <p:cNvPicPr preferRelativeResize="0"/>
          <p:nvPr/>
        </p:nvPicPr>
        <p:blipFill rotWithShape="1">
          <a:blip r:embed="rId3">
            <a:alphaModFix/>
          </a:blip>
          <a:srcRect/>
          <a:stretch/>
        </p:blipFill>
        <p:spPr>
          <a:xfrm>
            <a:off x="2140441" y="546144"/>
            <a:ext cx="7693516" cy="5776204"/>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pic>
        <p:nvPicPr>
          <p:cNvPr id="232" name="Shape 232"/>
          <p:cNvPicPr preferRelativeResize="0"/>
          <p:nvPr/>
        </p:nvPicPr>
        <p:blipFill rotWithShape="1">
          <a:blip r:embed="rId3">
            <a:alphaModFix/>
          </a:blip>
          <a:srcRect/>
          <a:stretch/>
        </p:blipFill>
        <p:spPr>
          <a:xfrm>
            <a:off x="2157067" y="587760"/>
            <a:ext cx="7627014" cy="572627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pic>
        <p:nvPicPr>
          <p:cNvPr id="198" name="Shape 198"/>
          <p:cNvPicPr preferRelativeResize="0"/>
          <p:nvPr/>
        </p:nvPicPr>
        <p:blipFill rotWithShape="1">
          <a:blip r:embed="rId3">
            <a:alphaModFix/>
          </a:blip>
          <a:srcRect/>
          <a:stretch/>
        </p:blipFill>
        <p:spPr>
          <a:xfrm>
            <a:off x="2191615" y="552969"/>
            <a:ext cx="7634027" cy="572043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Shape 99"/>
          <p:cNvSpPr txBox="1">
            <a:spLocks noGrp="1"/>
          </p:cNvSpPr>
          <p:nvPr>
            <p:ph type="title"/>
          </p:nvPr>
        </p:nvSpPr>
        <p:spPr>
          <a:xfrm>
            <a:off x="1143000" y="609600"/>
            <a:ext cx="9875520" cy="135636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accent1"/>
              </a:buClr>
              <a:buSzPts val="4400"/>
              <a:buFont typeface="Corbel"/>
              <a:buNone/>
            </a:pPr>
            <a:r>
              <a:rPr lang="en-US" sz="4400" b="0" i="0" u="none" strike="noStrike" cap="none">
                <a:solidFill>
                  <a:schemeClr val="accent1"/>
                </a:solidFill>
                <a:latin typeface="Corbel"/>
                <a:ea typeface="Corbel"/>
                <a:cs typeface="Corbel"/>
                <a:sym typeface="Corbel"/>
              </a:rPr>
              <a:t>CIEE believes:</a:t>
            </a:r>
            <a:endParaRPr sz="4400" b="0" i="0" u="none" strike="noStrike" cap="none">
              <a:solidFill>
                <a:schemeClr val="accent1"/>
              </a:solidFill>
              <a:latin typeface="Corbel"/>
              <a:ea typeface="Corbel"/>
              <a:cs typeface="Corbel"/>
              <a:sym typeface="Corbel"/>
            </a:endParaRPr>
          </a:p>
        </p:txBody>
      </p:sp>
      <p:sp>
        <p:nvSpPr>
          <p:cNvPr id="100" name="Shape 100"/>
          <p:cNvSpPr txBox="1">
            <a:spLocks noGrp="1"/>
          </p:cNvSpPr>
          <p:nvPr>
            <p:ph type="body" idx="1"/>
          </p:nvPr>
        </p:nvSpPr>
        <p:spPr>
          <a:xfrm>
            <a:off x="1143000" y="2057400"/>
            <a:ext cx="9872871" cy="4038600"/>
          </a:xfrm>
          <a:prstGeom prst="rect">
            <a:avLst/>
          </a:prstGeom>
          <a:noFill/>
          <a:ln>
            <a:noFill/>
          </a:ln>
        </p:spPr>
        <p:txBody>
          <a:bodyPr spcFirstLastPara="1" wrap="square" lIns="91425" tIns="45700" rIns="91425" bIns="45700" anchor="t" anchorCtr="0">
            <a:noAutofit/>
          </a:bodyPr>
          <a:lstStyle/>
          <a:p>
            <a:pPr marL="228600" marR="0" lvl="0" indent="-182880" algn="l" rtl="0">
              <a:lnSpc>
                <a:spcPct val="90000"/>
              </a:lnSpc>
              <a:spcBef>
                <a:spcPts val="0"/>
              </a:spcBef>
              <a:spcAft>
                <a:spcPts val="0"/>
              </a:spcAft>
              <a:buClr>
                <a:schemeClr val="accent1"/>
              </a:buClr>
              <a:buSzPts val="2560"/>
              <a:buFont typeface="Corbel"/>
              <a:buChar char="•"/>
            </a:pPr>
            <a:r>
              <a:rPr lang="en-US" sz="3200" b="0" i="0" u="none" strike="noStrike" cap="none">
                <a:solidFill>
                  <a:schemeClr val="accent1"/>
                </a:solidFill>
                <a:latin typeface="Corbel"/>
                <a:ea typeface="Corbel"/>
                <a:cs typeface="Corbel"/>
                <a:sym typeface="Corbel"/>
              </a:rPr>
              <a:t>Studying abroad in high school positively impacts a teen’s future</a:t>
            </a:r>
            <a:endParaRPr/>
          </a:p>
          <a:p>
            <a:pPr marL="228600" marR="0" lvl="0" indent="-182880" algn="l" rtl="0">
              <a:lnSpc>
                <a:spcPct val="90000"/>
              </a:lnSpc>
              <a:spcBef>
                <a:spcPts val="1400"/>
              </a:spcBef>
              <a:spcAft>
                <a:spcPts val="0"/>
              </a:spcAft>
              <a:buClr>
                <a:schemeClr val="accent1"/>
              </a:buClr>
              <a:buSzPts val="2560"/>
              <a:buFont typeface="Corbel"/>
              <a:buChar char="•"/>
            </a:pPr>
            <a:r>
              <a:rPr lang="en-US" sz="3200" b="0" i="0" u="none" strike="noStrike" cap="none">
                <a:solidFill>
                  <a:schemeClr val="accent1"/>
                </a:solidFill>
                <a:latin typeface="Corbel"/>
                <a:ea typeface="Corbel"/>
                <a:cs typeface="Corbel"/>
                <a:sym typeface="Corbel"/>
              </a:rPr>
              <a:t>Learning in authentic settings creates adaptable, collaborative, and curious minds</a:t>
            </a:r>
            <a:endParaRPr/>
          </a:p>
          <a:p>
            <a:pPr marL="228600" marR="0" lvl="0" indent="-182880" algn="l" rtl="0">
              <a:lnSpc>
                <a:spcPct val="90000"/>
              </a:lnSpc>
              <a:spcBef>
                <a:spcPts val="1400"/>
              </a:spcBef>
              <a:spcAft>
                <a:spcPts val="0"/>
              </a:spcAft>
              <a:buClr>
                <a:schemeClr val="accent1"/>
              </a:buClr>
              <a:buSzPts val="2560"/>
              <a:buFont typeface="Corbel"/>
              <a:buChar char="•"/>
            </a:pPr>
            <a:r>
              <a:rPr lang="en-US" sz="3200" b="0" i="0" u="none" strike="noStrike" cap="none">
                <a:solidFill>
                  <a:schemeClr val="accent1"/>
                </a:solidFill>
                <a:latin typeface="Corbel"/>
                <a:ea typeface="Corbel"/>
                <a:cs typeface="Corbel"/>
                <a:sym typeface="Corbel"/>
              </a:rPr>
              <a:t>Gaining cultural understanding promotes better communication, innovative thinking, and problem-solving in the next generation of leaders</a:t>
            </a:r>
            <a:endParaRPr sz="3200" b="0" i="0" u="none" strike="noStrike" cap="none">
              <a:solidFill>
                <a:schemeClr val="accent1"/>
              </a:solidFill>
              <a:latin typeface="Corbel"/>
              <a:ea typeface="Corbel"/>
              <a:cs typeface="Corbel"/>
              <a:sym typeface="Corbe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pic>
        <p:nvPicPr>
          <p:cNvPr id="203" name="Shape 203"/>
          <p:cNvPicPr preferRelativeResize="0"/>
          <p:nvPr/>
        </p:nvPicPr>
        <p:blipFill rotWithShape="1">
          <a:blip r:embed="rId3">
            <a:alphaModFix/>
          </a:blip>
          <a:srcRect/>
          <a:stretch/>
        </p:blipFill>
        <p:spPr>
          <a:xfrm>
            <a:off x="426459" y="432260"/>
            <a:ext cx="3355831" cy="5965921"/>
          </a:xfrm>
          <a:prstGeom prst="rect">
            <a:avLst/>
          </a:prstGeom>
          <a:noFill/>
          <a:ln>
            <a:noFill/>
          </a:ln>
        </p:spPr>
      </p:pic>
      <p:pic>
        <p:nvPicPr>
          <p:cNvPr id="204" name="Shape 204"/>
          <p:cNvPicPr preferRelativeResize="0"/>
          <p:nvPr/>
        </p:nvPicPr>
        <p:blipFill rotWithShape="1">
          <a:blip r:embed="rId4">
            <a:alphaModFix/>
          </a:blip>
          <a:srcRect/>
          <a:stretch/>
        </p:blipFill>
        <p:spPr>
          <a:xfrm>
            <a:off x="3882042" y="432260"/>
            <a:ext cx="7954561" cy="5965921"/>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pic>
        <p:nvPicPr>
          <p:cNvPr id="209" name="Shape 209"/>
          <p:cNvPicPr preferRelativeResize="0"/>
          <p:nvPr/>
        </p:nvPicPr>
        <p:blipFill rotWithShape="1">
          <a:blip r:embed="rId3">
            <a:alphaModFix/>
          </a:blip>
          <a:srcRect/>
          <a:stretch/>
        </p:blipFill>
        <p:spPr>
          <a:xfrm>
            <a:off x="1039091" y="556953"/>
            <a:ext cx="10058400" cy="565785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pic>
        <p:nvPicPr>
          <p:cNvPr id="214" name="Shape 214"/>
          <p:cNvPicPr preferRelativeResize="0"/>
          <p:nvPr/>
        </p:nvPicPr>
        <p:blipFill rotWithShape="1">
          <a:blip r:embed="rId3">
            <a:alphaModFix/>
          </a:blip>
          <a:srcRect/>
          <a:stretch/>
        </p:blipFill>
        <p:spPr>
          <a:xfrm>
            <a:off x="4299100" y="494235"/>
            <a:ext cx="3301609" cy="5869527"/>
          </a:xfrm>
          <a:prstGeom prst="rect">
            <a:avLst/>
          </a:prstGeom>
          <a:noFill/>
          <a:ln>
            <a:noFill/>
          </a:ln>
        </p:spPr>
      </p:pic>
      <p:pic>
        <p:nvPicPr>
          <p:cNvPr id="215" name="Shape 215"/>
          <p:cNvPicPr preferRelativeResize="0"/>
          <p:nvPr/>
        </p:nvPicPr>
        <p:blipFill rotWithShape="1">
          <a:blip r:embed="rId4">
            <a:alphaModFix/>
          </a:blip>
          <a:srcRect/>
          <a:stretch/>
        </p:blipFill>
        <p:spPr>
          <a:xfrm>
            <a:off x="8281197" y="494235"/>
            <a:ext cx="3301609" cy="5869527"/>
          </a:xfrm>
          <a:prstGeom prst="rect">
            <a:avLst/>
          </a:prstGeom>
          <a:noFill/>
          <a:ln>
            <a:noFill/>
          </a:ln>
        </p:spPr>
      </p:pic>
      <p:pic>
        <p:nvPicPr>
          <p:cNvPr id="216" name="Shape 216"/>
          <p:cNvPicPr preferRelativeResize="0"/>
          <p:nvPr/>
        </p:nvPicPr>
        <p:blipFill rotWithShape="1">
          <a:blip r:embed="rId5">
            <a:alphaModFix/>
          </a:blip>
          <a:srcRect/>
          <a:stretch/>
        </p:blipFill>
        <p:spPr>
          <a:xfrm>
            <a:off x="420435" y="494236"/>
            <a:ext cx="3301609" cy="5869527"/>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pic>
        <p:nvPicPr>
          <p:cNvPr id="237" name="Shape 237"/>
          <p:cNvPicPr preferRelativeResize="0"/>
          <p:nvPr/>
        </p:nvPicPr>
        <p:blipFill rotWithShape="1">
          <a:blip r:embed="rId3">
            <a:alphaModFix/>
          </a:blip>
          <a:srcRect l="23239" r="18208"/>
          <a:stretch/>
        </p:blipFill>
        <p:spPr>
          <a:xfrm>
            <a:off x="6932814" y="441633"/>
            <a:ext cx="4671753" cy="5984105"/>
          </a:xfrm>
          <a:prstGeom prst="rect">
            <a:avLst/>
          </a:prstGeom>
          <a:noFill/>
          <a:ln>
            <a:noFill/>
          </a:ln>
        </p:spPr>
      </p:pic>
      <p:pic>
        <p:nvPicPr>
          <p:cNvPr id="238" name="Shape 238"/>
          <p:cNvPicPr preferRelativeResize="0"/>
          <p:nvPr/>
        </p:nvPicPr>
        <p:blipFill rotWithShape="1">
          <a:blip r:embed="rId4">
            <a:alphaModFix/>
          </a:blip>
          <a:srcRect/>
          <a:stretch/>
        </p:blipFill>
        <p:spPr>
          <a:xfrm>
            <a:off x="423508" y="441633"/>
            <a:ext cx="6040483" cy="598410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pic>
        <p:nvPicPr>
          <p:cNvPr id="243" name="Shape 243"/>
          <p:cNvPicPr preferRelativeResize="0"/>
          <p:nvPr/>
        </p:nvPicPr>
        <p:blipFill rotWithShape="1">
          <a:blip r:embed="rId3">
            <a:alphaModFix/>
          </a:blip>
          <a:srcRect/>
          <a:stretch/>
        </p:blipFill>
        <p:spPr>
          <a:xfrm>
            <a:off x="7348451" y="507077"/>
            <a:ext cx="4368841" cy="5809118"/>
          </a:xfrm>
          <a:prstGeom prst="rect">
            <a:avLst/>
          </a:prstGeom>
          <a:noFill/>
          <a:ln>
            <a:noFill/>
          </a:ln>
        </p:spPr>
      </p:pic>
      <p:pic>
        <p:nvPicPr>
          <p:cNvPr id="244" name="Shape 244"/>
          <p:cNvPicPr preferRelativeResize="0"/>
          <p:nvPr/>
        </p:nvPicPr>
        <p:blipFill rotWithShape="1">
          <a:blip r:embed="rId4">
            <a:alphaModFix/>
          </a:blip>
          <a:srcRect/>
          <a:stretch/>
        </p:blipFill>
        <p:spPr>
          <a:xfrm rot="5400000">
            <a:off x="-143625" y="1232593"/>
            <a:ext cx="5804128" cy="4353096"/>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pic>
        <p:nvPicPr>
          <p:cNvPr id="249" name="Shape 249"/>
          <p:cNvPicPr preferRelativeResize="0"/>
          <p:nvPr/>
        </p:nvPicPr>
        <p:blipFill rotWithShape="1">
          <a:blip r:embed="rId3">
            <a:alphaModFix/>
          </a:blip>
          <a:srcRect l="1" t="1747" r="-1845"/>
          <a:stretch/>
        </p:blipFill>
        <p:spPr>
          <a:xfrm>
            <a:off x="3079268" y="1254035"/>
            <a:ext cx="5489966" cy="3972296"/>
          </a:xfrm>
          <a:prstGeom prst="rect">
            <a:avLst/>
          </a:prstGeom>
          <a:noFill/>
          <a:ln>
            <a:noFill/>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pic>
        <p:nvPicPr>
          <p:cNvPr id="259" name="Shape 259"/>
          <p:cNvPicPr preferRelativeResize="0"/>
          <p:nvPr/>
        </p:nvPicPr>
        <p:blipFill rotWithShape="1">
          <a:blip r:embed="rId3">
            <a:alphaModFix/>
          </a:blip>
          <a:srcRect/>
          <a:stretch/>
        </p:blipFill>
        <p:spPr>
          <a:xfrm>
            <a:off x="490206" y="473825"/>
            <a:ext cx="4397737" cy="5902037"/>
          </a:xfrm>
          <a:prstGeom prst="rect">
            <a:avLst/>
          </a:prstGeom>
          <a:noFill/>
          <a:ln>
            <a:noFill/>
          </a:ln>
        </p:spPr>
      </p:pic>
      <p:pic>
        <p:nvPicPr>
          <p:cNvPr id="260" name="Shape 260"/>
          <p:cNvPicPr preferRelativeResize="0"/>
          <p:nvPr/>
        </p:nvPicPr>
        <p:blipFill rotWithShape="1">
          <a:blip r:embed="rId4">
            <a:alphaModFix/>
          </a:blip>
          <a:srcRect/>
          <a:stretch/>
        </p:blipFill>
        <p:spPr>
          <a:xfrm rot="5400000">
            <a:off x="6517565" y="1220687"/>
            <a:ext cx="5902038" cy="4408312"/>
          </a:xfrm>
          <a:prstGeom prst="rect">
            <a:avLst/>
          </a:prstGeom>
          <a:noFill/>
          <a:ln>
            <a:noFill/>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pic>
        <p:nvPicPr>
          <p:cNvPr id="265" name="Shape 265"/>
          <p:cNvPicPr preferRelativeResize="0"/>
          <p:nvPr/>
        </p:nvPicPr>
        <p:blipFill rotWithShape="1">
          <a:blip r:embed="rId3">
            <a:alphaModFix/>
          </a:blip>
          <a:srcRect/>
          <a:stretch/>
        </p:blipFill>
        <p:spPr>
          <a:xfrm>
            <a:off x="2253251" y="594069"/>
            <a:ext cx="7663832" cy="572422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pic>
        <p:nvPicPr>
          <p:cNvPr id="270" name="Shape 270"/>
          <p:cNvPicPr preferRelativeResize="0"/>
          <p:nvPr/>
        </p:nvPicPr>
        <p:blipFill rotWithShape="1">
          <a:blip r:embed="rId3">
            <a:alphaModFix/>
          </a:blip>
          <a:srcRect/>
          <a:stretch/>
        </p:blipFill>
        <p:spPr>
          <a:xfrm>
            <a:off x="2327564" y="605836"/>
            <a:ext cx="7636121" cy="5703523"/>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pic>
        <p:nvPicPr>
          <p:cNvPr id="254" name="Shape 254"/>
          <p:cNvPicPr preferRelativeResize="0"/>
          <p:nvPr/>
        </p:nvPicPr>
        <p:blipFill rotWithShape="1">
          <a:blip r:embed="rId3">
            <a:alphaModFix/>
          </a:blip>
          <a:srcRect t="14787"/>
          <a:stretch/>
        </p:blipFill>
        <p:spPr>
          <a:xfrm>
            <a:off x="1546671" y="490450"/>
            <a:ext cx="9181785" cy="5843847"/>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Shape 118"/>
          <p:cNvSpPr txBox="1">
            <a:spLocks noGrp="1"/>
          </p:cNvSpPr>
          <p:nvPr>
            <p:ph type="title"/>
          </p:nvPr>
        </p:nvSpPr>
        <p:spPr>
          <a:xfrm>
            <a:off x="1143000" y="609600"/>
            <a:ext cx="9875520" cy="135636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accent1"/>
              </a:buClr>
              <a:buSzPts val="4400"/>
              <a:buFont typeface="Corbel"/>
              <a:buNone/>
            </a:pPr>
            <a:r>
              <a:rPr lang="en-US" sz="4400" b="0" i="0" u="none" strike="noStrike" cap="none">
                <a:solidFill>
                  <a:schemeClr val="accent1"/>
                </a:solidFill>
                <a:latin typeface="Corbel"/>
                <a:ea typeface="Corbel"/>
                <a:cs typeface="Corbel"/>
                <a:sym typeface="Corbel"/>
              </a:rPr>
              <a:t>What do students get out of it?</a:t>
            </a:r>
            <a:endParaRPr sz="4400" b="0" i="0" u="none" strike="noStrike" cap="none">
              <a:solidFill>
                <a:schemeClr val="accent1"/>
              </a:solidFill>
              <a:latin typeface="Corbel"/>
              <a:ea typeface="Corbel"/>
              <a:cs typeface="Corbel"/>
              <a:sym typeface="Corbel"/>
            </a:endParaRPr>
          </a:p>
        </p:txBody>
      </p:sp>
      <p:sp>
        <p:nvSpPr>
          <p:cNvPr id="119" name="Shape 119"/>
          <p:cNvSpPr txBox="1">
            <a:spLocks noGrp="1"/>
          </p:cNvSpPr>
          <p:nvPr>
            <p:ph type="body" idx="1"/>
          </p:nvPr>
        </p:nvSpPr>
        <p:spPr>
          <a:xfrm>
            <a:off x="1143000" y="2057400"/>
            <a:ext cx="9872871" cy="4038600"/>
          </a:xfrm>
          <a:prstGeom prst="rect">
            <a:avLst/>
          </a:prstGeom>
          <a:noFill/>
          <a:ln>
            <a:noFill/>
          </a:ln>
        </p:spPr>
        <p:txBody>
          <a:bodyPr spcFirstLastPara="1" wrap="square" lIns="91425" tIns="45700" rIns="91425" bIns="45700" anchor="t" anchorCtr="0">
            <a:noAutofit/>
          </a:bodyPr>
          <a:lstStyle/>
          <a:p>
            <a:pPr marL="228600" marR="0" lvl="0" indent="-182880" algn="l" rtl="0">
              <a:lnSpc>
                <a:spcPct val="90000"/>
              </a:lnSpc>
              <a:spcBef>
                <a:spcPts val="0"/>
              </a:spcBef>
              <a:spcAft>
                <a:spcPts val="0"/>
              </a:spcAft>
              <a:buClr>
                <a:schemeClr val="accent1"/>
              </a:buClr>
              <a:buSzPts val="2560"/>
              <a:buFont typeface="Corbel"/>
              <a:buChar char="•"/>
            </a:pPr>
            <a:r>
              <a:rPr lang="en-US" sz="3200" b="0" i="0" u="none" strike="noStrike" cap="none">
                <a:solidFill>
                  <a:schemeClr val="accent1"/>
                </a:solidFill>
                <a:latin typeface="Corbel"/>
                <a:ea typeface="Corbel"/>
                <a:cs typeface="Corbel"/>
                <a:sym typeface="Corbel"/>
              </a:rPr>
              <a:t>CIEE’s Global Navigator programs prepare high school students to navigate across languages, connect with cultures, and address issues and opportunities in today’s interconnected world.</a:t>
            </a:r>
            <a:endParaRPr/>
          </a:p>
          <a:p>
            <a:pPr marL="228600" marR="0" lvl="0" indent="-182880" algn="l" rtl="0">
              <a:lnSpc>
                <a:spcPct val="90000"/>
              </a:lnSpc>
              <a:spcBef>
                <a:spcPts val="1400"/>
              </a:spcBef>
              <a:spcAft>
                <a:spcPts val="0"/>
              </a:spcAft>
              <a:buClr>
                <a:schemeClr val="accent1"/>
              </a:buClr>
              <a:buSzPts val="2560"/>
              <a:buFont typeface="Corbel"/>
              <a:buChar char="•"/>
            </a:pPr>
            <a:r>
              <a:rPr lang="en-US" sz="3200" b="0" i="0" u="none" strike="noStrike" cap="none">
                <a:solidFill>
                  <a:schemeClr val="accent1"/>
                </a:solidFill>
                <a:latin typeface="Corbel"/>
                <a:ea typeface="Corbel"/>
                <a:cs typeface="Corbel"/>
                <a:sym typeface="Corbel"/>
              </a:rPr>
              <a:t>A fast-growing number of CIEE’s globally-minded alumni are uniquely equipped with 21</a:t>
            </a:r>
            <a:r>
              <a:rPr lang="en-US" sz="3200" b="0" i="0" u="none" strike="noStrike" cap="none" baseline="30000">
                <a:solidFill>
                  <a:schemeClr val="accent1"/>
                </a:solidFill>
                <a:latin typeface="Corbel"/>
                <a:ea typeface="Corbel"/>
                <a:cs typeface="Corbel"/>
                <a:sym typeface="Corbel"/>
              </a:rPr>
              <a:t>st</a:t>
            </a:r>
            <a:r>
              <a:rPr lang="en-US" sz="3200" b="0" i="0" u="none" strike="noStrike" cap="none">
                <a:solidFill>
                  <a:schemeClr val="accent1"/>
                </a:solidFill>
                <a:latin typeface="Corbel"/>
                <a:ea typeface="Corbel"/>
                <a:cs typeface="Corbel"/>
                <a:sym typeface="Corbel"/>
              </a:rPr>
              <a:t> century skills to take action and impact our world.</a:t>
            </a:r>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Shape 275"/>
          <p:cNvSpPr txBox="1">
            <a:spLocks noGrp="1"/>
          </p:cNvSpPr>
          <p:nvPr>
            <p:ph type="title"/>
          </p:nvPr>
        </p:nvSpPr>
        <p:spPr>
          <a:xfrm>
            <a:off x="1143000" y="609600"/>
            <a:ext cx="9875520" cy="135636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accent1"/>
              </a:buClr>
              <a:buSzPts val="4400"/>
              <a:buFont typeface="Corbel"/>
              <a:buNone/>
            </a:pPr>
            <a:r>
              <a:rPr lang="en-US" sz="4400" b="0" i="0" u="none" strike="noStrike" cap="none">
                <a:solidFill>
                  <a:schemeClr val="accent1"/>
                </a:solidFill>
                <a:latin typeface="Corbel"/>
                <a:ea typeface="Corbel"/>
                <a:cs typeface="Corbel"/>
                <a:sym typeface="Corbel"/>
              </a:rPr>
              <a:t>Where do we go from here?</a:t>
            </a:r>
            <a:endParaRPr sz="4400" b="0" i="0" u="none" strike="noStrike" cap="none">
              <a:solidFill>
                <a:schemeClr val="accent1"/>
              </a:solidFill>
              <a:latin typeface="Corbel"/>
              <a:ea typeface="Corbel"/>
              <a:cs typeface="Corbel"/>
              <a:sym typeface="Corbel"/>
            </a:endParaRPr>
          </a:p>
        </p:txBody>
      </p:sp>
      <p:sp>
        <p:nvSpPr>
          <p:cNvPr id="276" name="Shape 276"/>
          <p:cNvSpPr txBox="1">
            <a:spLocks noGrp="1"/>
          </p:cNvSpPr>
          <p:nvPr>
            <p:ph type="body" idx="1"/>
          </p:nvPr>
        </p:nvSpPr>
        <p:spPr>
          <a:xfrm>
            <a:off x="1143000" y="2057400"/>
            <a:ext cx="9872871" cy="4038600"/>
          </a:xfrm>
          <a:prstGeom prst="rect">
            <a:avLst/>
          </a:prstGeom>
          <a:noFill/>
          <a:ln>
            <a:noFill/>
          </a:ln>
        </p:spPr>
        <p:txBody>
          <a:bodyPr spcFirstLastPara="1" wrap="square" lIns="91425" tIns="45700" rIns="91425" bIns="45700" anchor="t" anchorCtr="0">
            <a:noAutofit/>
          </a:bodyPr>
          <a:lstStyle/>
          <a:p>
            <a:pPr marL="228600" marR="0" lvl="0" indent="-182880" algn="l" rtl="0">
              <a:lnSpc>
                <a:spcPct val="90000"/>
              </a:lnSpc>
              <a:spcBef>
                <a:spcPts val="0"/>
              </a:spcBef>
              <a:spcAft>
                <a:spcPts val="0"/>
              </a:spcAft>
              <a:buClr>
                <a:schemeClr val="accent1"/>
              </a:buClr>
              <a:buSzPts val="2560"/>
              <a:buFont typeface="Corbel"/>
              <a:buChar char="•"/>
            </a:pPr>
            <a:r>
              <a:rPr lang="en-US" sz="3200" b="0" i="0" u="none" strike="noStrike" cap="none">
                <a:solidFill>
                  <a:schemeClr val="accent1"/>
                </a:solidFill>
                <a:latin typeface="Corbel"/>
                <a:ea typeface="Corbel"/>
                <a:cs typeface="Corbel"/>
                <a:sym typeface="Corbel"/>
              </a:rPr>
              <a:t>Individual students can apply – December 1</a:t>
            </a:r>
            <a:r>
              <a:rPr lang="en-US" sz="3200" b="0" i="0" u="none" strike="noStrike" cap="none" baseline="30000">
                <a:solidFill>
                  <a:schemeClr val="accent1"/>
                </a:solidFill>
                <a:latin typeface="Corbel"/>
                <a:ea typeface="Corbel"/>
                <a:cs typeface="Corbel"/>
                <a:sym typeface="Corbel"/>
              </a:rPr>
              <a:t>st</a:t>
            </a:r>
            <a:endParaRPr sz="3200" b="0" i="0" u="none" strike="noStrike" cap="none">
              <a:solidFill>
                <a:schemeClr val="accent1"/>
              </a:solidFill>
              <a:latin typeface="Corbel"/>
              <a:ea typeface="Corbel"/>
              <a:cs typeface="Corbel"/>
              <a:sym typeface="Corbel"/>
            </a:endParaRPr>
          </a:p>
          <a:p>
            <a:pPr marL="228600" marR="0" lvl="0" indent="-182880" algn="l" rtl="0">
              <a:lnSpc>
                <a:spcPct val="90000"/>
              </a:lnSpc>
              <a:spcBef>
                <a:spcPts val="1400"/>
              </a:spcBef>
              <a:spcAft>
                <a:spcPts val="0"/>
              </a:spcAft>
              <a:buClr>
                <a:schemeClr val="accent1"/>
              </a:buClr>
              <a:buSzPts val="2560"/>
              <a:buFont typeface="Corbel"/>
              <a:buChar char="•"/>
            </a:pPr>
            <a:r>
              <a:rPr lang="en-US" sz="3200" b="0" i="0" u="none" strike="noStrike" cap="none">
                <a:solidFill>
                  <a:schemeClr val="accent1"/>
                </a:solidFill>
                <a:latin typeface="Corbel"/>
                <a:ea typeface="Corbel"/>
                <a:cs typeface="Corbel"/>
                <a:sym typeface="Corbel"/>
              </a:rPr>
              <a:t>Your school can apply to become a Global Navigator school with a dedicated scholarship amount.</a:t>
            </a:r>
            <a:endParaRPr/>
          </a:p>
          <a:p>
            <a:pPr marL="228600" marR="0" lvl="0" indent="-182880" algn="l" rtl="0">
              <a:lnSpc>
                <a:spcPct val="90000"/>
              </a:lnSpc>
              <a:spcBef>
                <a:spcPts val="1400"/>
              </a:spcBef>
              <a:spcAft>
                <a:spcPts val="0"/>
              </a:spcAft>
              <a:buClr>
                <a:schemeClr val="accent1"/>
              </a:buClr>
              <a:buSzPts val="2560"/>
              <a:buFont typeface="Corbel"/>
              <a:buChar char="•"/>
            </a:pPr>
            <a:r>
              <a:rPr lang="en-US" sz="3200" b="0" i="0" u="none" strike="noStrike" cap="none">
                <a:solidFill>
                  <a:schemeClr val="accent1"/>
                </a:solidFill>
                <a:latin typeface="Corbel"/>
                <a:ea typeface="Corbel"/>
                <a:cs typeface="Corbel"/>
                <a:sym typeface="Corbel"/>
              </a:rPr>
              <a:t>As a teacher, you can apply to become a Program Leader (airfare + stipend).</a:t>
            </a:r>
            <a:endParaRPr/>
          </a:p>
          <a:p>
            <a:pPr marL="228600" marR="0" lvl="0" indent="-182880" algn="l" rtl="0">
              <a:lnSpc>
                <a:spcPct val="90000"/>
              </a:lnSpc>
              <a:spcBef>
                <a:spcPts val="1400"/>
              </a:spcBef>
              <a:spcAft>
                <a:spcPts val="0"/>
              </a:spcAft>
              <a:buClr>
                <a:schemeClr val="accent1"/>
              </a:buClr>
              <a:buSzPts val="2560"/>
              <a:buFont typeface="Corbel"/>
              <a:buChar char="•"/>
            </a:pPr>
            <a:r>
              <a:rPr lang="en-US" sz="3200" b="0" i="0" u="none" strike="noStrike" cap="none">
                <a:solidFill>
                  <a:schemeClr val="accent1"/>
                </a:solidFill>
                <a:latin typeface="Corbel"/>
                <a:ea typeface="Corbel"/>
                <a:cs typeface="Corbel"/>
                <a:sym typeface="Corbel"/>
              </a:rPr>
              <a:t>Go see Grady Hogan at the CIEE exhibitor booth.</a:t>
            </a:r>
            <a:endParaRPr sz="3200" b="0" i="0" u="none" strike="noStrike" cap="none">
              <a:solidFill>
                <a:schemeClr val="accent1"/>
              </a:solidFill>
              <a:latin typeface="Corbel"/>
              <a:ea typeface="Corbel"/>
              <a:cs typeface="Corbel"/>
              <a:sym typeface="Corbe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Shape 281"/>
          <p:cNvSpPr txBox="1">
            <a:spLocks noGrp="1"/>
          </p:cNvSpPr>
          <p:nvPr>
            <p:ph type="title"/>
          </p:nvPr>
        </p:nvSpPr>
        <p:spPr>
          <a:xfrm>
            <a:off x="1143000" y="609600"/>
            <a:ext cx="9875520" cy="135636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accent1"/>
              </a:buClr>
              <a:buSzPts val="4400"/>
              <a:buFont typeface="Corbel"/>
              <a:buNone/>
            </a:pPr>
            <a:r>
              <a:rPr lang="en-US" sz="4400" b="0" i="0" u="none" strike="noStrike" cap="none">
                <a:solidFill>
                  <a:schemeClr val="accent1"/>
                </a:solidFill>
                <a:latin typeface="Corbel"/>
                <a:ea typeface="Corbel"/>
                <a:cs typeface="Corbel"/>
                <a:sym typeface="Corbel"/>
              </a:rPr>
              <a:t>Q &amp; A</a:t>
            </a:r>
            <a:endParaRPr sz="4400" b="0" i="0" u="none" strike="noStrike" cap="none">
              <a:solidFill>
                <a:schemeClr val="accent1"/>
              </a:solidFill>
              <a:latin typeface="Corbel"/>
              <a:ea typeface="Corbel"/>
              <a:cs typeface="Corbel"/>
              <a:sym typeface="Corbel"/>
            </a:endParaRPr>
          </a:p>
        </p:txBody>
      </p:sp>
      <p:sp>
        <p:nvSpPr>
          <p:cNvPr id="282" name="Shape 282"/>
          <p:cNvSpPr txBox="1">
            <a:spLocks noGrp="1"/>
          </p:cNvSpPr>
          <p:nvPr>
            <p:ph type="body" idx="1"/>
          </p:nvPr>
        </p:nvSpPr>
        <p:spPr>
          <a:xfrm>
            <a:off x="1143000" y="2057400"/>
            <a:ext cx="9872871" cy="4038600"/>
          </a:xfrm>
          <a:prstGeom prst="rect">
            <a:avLst/>
          </a:prstGeom>
          <a:noFill/>
          <a:ln>
            <a:noFill/>
          </a:ln>
        </p:spPr>
        <p:txBody>
          <a:bodyPr spcFirstLastPara="1" wrap="square" lIns="91425" tIns="45700" rIns="91425" bIns="45700" anchor="t" anchorCtr="0">
            <a:noAutofit/>
          </a:bodyPr>
          <a:lstStyle/>
          <a:p>
            <a:pPr marL="228600" marR="0" lvl="0" indent="-71120" algn="l" rtl="0">
              <a:lnSpc>
                <a:spcPct val="90000"/>
              </a:lnSpc>
              <a:spcBef>
                <a:spcPts val="0"/>
              </a:spcBef>
              <a:spcAft>
                <a:spcPts val="0"/>
              </a:spcAft>
              <a:buClr>
                <a:schemeClr val="accent1"/>
              </a:buClr>
              <a:buSzPts val="1760"/>
              <a:buFont typeface="Corbel"/>
              <a:buNone/>
            </a:pPr>
            <a:endParaRPr sz="2200" b="0" i="0" u="none" strike="noStrike" cap="none">
              <a:solidFill>
                <a:schemeClr val="accent1"/>
              </a:solidFill>
              <a:latin typeface="Corbel"/>
              <a:ea typeface="Corbel"/>
              <a:cs typeface="Corbel"/>
              <a:sym typeface="Corbe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pic>
        <p:nvPicPr>
          <p:cNvPr id="105" name="Shape 105"/>
          <p:cNvPicPr preferRelativeResize="0"/>
          <p:nvPr/>
        </p:nvPicPr>
        <p:blipFill rotWithShape="1">
          <a:blip r:embed="rId3">
            <a:alphaModFix/>
          </a:blip>
          <a:srcRect/>
          <a:stretch/>
        </p:blipFill>
        <p:spPr>
          <a:xfrm>
            <a:off x="406401" y="527774"/>
            <a:ext cx="11371042" cy="5823149"/>
          </a:xfrm>
          <a:prstGeom prst="rect">
            <a:avLst/>
          </a:prstGeom>
          <a:noFill/>
          <a:ln>
            <a:noFill/>
          </a:ln>
        </p:spPr>
      </p:pic>
      <p:sp>
        <p:nvSpPr>
          <p:cNvPr id="106" name="Shape 106"/>
          <p:cNvSpPr/>
          <p:nvPr/>
        </p:nvSpPr>
        <p:spPr>
          <a:xfrm>
            <a:off x="1338347" y="1039091"/>
            <a:ext cx="947651" cy="1005840"/>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orbel"/>
              <a:ea typeface="Corbel"/>
              <a:cs typeface="Corbel"/>
              <a:sym typeface="Corbel"/>
            </a:endParaRPr>
          </a:p>
        </p:txBody>
      </p:sp>
      <p:sp>
        <p:nvSpPr>
          <p:cNvPr id="107" name="Shape 107"/>
          <p:cNvSpPr/>
          <p:nvPr/>
        </p:nvSpPr>
        <p:spPr>
          <a:xfrm>
            <a:off x="4051067" y="1039091"/>
            <a:ext cx="947651" cy="1005840"/>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orbel"/>
              <a:ea typeface="Corbel"/>
              <a:cs typeface="Corbel"/>
              <a:sym typeface="Corbel"/>
            </a:endParaRPr>
          </a:p>
        </p:txBody>
      </p:sp>
      <p:sp>
        <p:nvSpPr>
          <p:cNvPr id="108" name="Shape 108"/>
          <p:cNvSpPr/>
          <p:nvPr/>
        </p:nvSpPr>
        <p:spPr>
          <a:xfrm>
            <a:off x="7440429" y="1039091"/>
            <a:ext cx="947651" cy="1005840"/>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orbel"/>
              <a:ea typeface="Corbel"/>
              <a:cs typeface="Corbel"/>
              <a:sym typeface="Corbel"/>
            </a:endParaRPr>
          </a:p>
        </p:txBody>
      </p:sp>
      <p:sp>
        <p:nvSpPr>
          <p:cNvPr id="113" name="Shape 113"/>
          <p:cNvSpPr/>
          <p:nvPr/>
        </p:nvSpPr>
        <p:spPr>
          <a:xfrm>
            <a:off x="10055626" y="3801687"/>
            <a:ext cx="947651" cy="1005840"/>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orbel"/>
              <a:ea typeface="Corbel"/>
              <a:cs typeface="Corbel"/>
              <a:sym typeface="Corbe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106"/>
                                        </p:tgtEl>
                                      </p:cBhvr>
                                    </p:animEffect>
                                    <p:set>
                                      <p:cBhvr>
                                        <p:cTn id="7" dur="1" fill="hold">
                                          <p:stCondLst>
                                            <p:cond delay="2000"/>
                                          </p:stCondLst>
                                        </p:cTn>
                                        <p:tgtEl>
                                          <p:spTgt spid="10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2000"/>
                                        <p:tgtEl>
                                          <p:spTgt spid="107"/>
                                        </p:tgtEl>
                                      </p:cBhvr>
                                    </p:animEffect>
                                    <p:set>
                                      <p:cBhvr>
                                        <p:cTn id="12" dur="1" fill="hold">
                                          <p:stCondLst>
                                            <p:cond delay="2000"/>
                                          </p:stCondLst>
                                        </p:cTn>
                                        <p:tgtEl>
                                          <p:spTgt spid="10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2000"/>
                                        <p:tgtEl>
                                          <p:spTgt spid="108"/>
                                        </p:tgtEl>
                                      </p:cBhvr>
                                    </p:animEffect>
                                    <p:set>
                                      <p:cBhvr>
                                        <p:cTn id="17" dur="1" fill="hold">
                                          <p:stCondLst>
                                            <p:cond delay="2000"/>
                                          </p:stCondLst>
                                        </p:cTn>
                                        <p:tgtEl>
                                          <p:spTgt spid="10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2000"/>
                                        <p:tgtEl>
                                          <p:spTgt spid="113"/>
                                        </p:tgtEl>
                                      </p:cBhvr>
                                    </p:animEffect>
                                    <p:set>
                                      <p:cBhvr>
                                        <p:cTn id="22" dur="1" fill="hold">
                                          <p:stCondLst>
                                            <p:cond delay="2000"/>
                                          </p:stCondLst>
                                        </p:cTn>
                                        <p:tgtEl>
                                          <p:spTgt spid="1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Shape 124"/>
          <p:cNvSpPr txBox="1">
            <a:spLocks noGrp="1"/>
          </p:cNvSpPr>
          <p:nvPr>
            <p:ph type="title"/>
          </p:nvPr>
        </p:nvSpPr>
        <p:spPr>
          <a:xfrm>
            <a:off x="1143000" y="609600"/>
            <a:ext cx="9875520" cy="135636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accent1"/>
              </a:buClr>
              <a:buSzPts val="4400"/>
              <a:buFont typeface="Corbel"/>
              <a:buNone/>
            </a:pPr>
            <a:r>
              <a:rPr lang="en-US" sz="4400" b="0" i="0" u="none" strike="noStrike" cap="none">
                <a:solidFill>
                  <a:schemeClr val="accent1"/>
                </a:solidFill>
                <a:latin typeface="Corbel"/>
                <a:ea typeface="Corbel"/>
                <a:cs typeface="Corbel"/>
                <a:sym typeface="Corbel"/>
              </a:rPr>
              <a:t>CIEE Global Navigator Program</a:t>
            </a:r>
            <a:endParaRPr sz="4400" b="0" i="0" u="none" strike="noStrike" cap="none">
              <a:solidFill>
                <a:schemeClr val="accent1"/>
              </a:solidFill>
              <a:latin typeface="Corbel"/>
              <a:ea typeface="Corbel"/>
              <a:cs typeface="Corbel"/>
              <a:sym typeface="Corbel"/>
            </a:endParaRPr>
          </a:p>
        </p:txBody>
      </p:sp>
      <p:pic>
        <p:nvPicPr>
          <p:cNvPr id="125" name="Shape 125"/>
          <p:cNvPicPr preferRelativeResize="0"/>
          <p:nvPr/>
        </p:nvPicPr>
        <p:blipFill rotWithShape="1">
          <a:blip r:embed="rId3">
            <a:alphaModFix/>
          </a:blip>
          <a:srcRect/>
          <a:stretch/>
        </p:blipFill>
        <p:spPr>
          <a:xfrm>
            <a:off x="1240949" y="1857382"/>
            <a:ext cx="9993317" cy="4264017"/>
          </a:xfrm>
          <a:prstGeom prst="rect">
            <a:avLst/>
          </a:prstGeom>
          <a:noFill/>
          <a:ln>
            <a:noFill/>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Shape 192"/>
          <p:cNvSpPr txBox="1">
            <a:spLocks noGrp="1"/>
          </p:cNvSpPr>
          <p:nvPr>
            <p:ph type="title"/>
          </p:nvPr>
        </p:nvSpPr>
        <p:spPr>
          <a:xfrm>
            <a:off x="1143000" y="609600"/>
            <a:ext cx="9875520" cy="135636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accent1"/>
              </a:buClr>
              <a:buSzPts val="4400"/>
              <a:buFont typeface="Corbel"/>
              <a:buNone/>
            </a:pPr>
            <a:r>
              <a:rPr lang="en-US" sz="4400" b="0" i="0" u="none" strike="noStrike" cap="none">
                <a:solidFill>
                  <a:schemeClr val="accent1"/>
                </a:solidFill>
                <a:latin typeface="Corbel"/>
                <a:ea typeface="Corbel"/>
                <a:cs typeface="Corbel"/>
                <a:sym typeface="Corbel"/>
              </a:rPr>
              <a:t>Go New York!</a:t>
            </a:r>
            <a:endParaRPr sz="4400" b="0" i="0" u="none" strike="noStrike" cap="none">
              <a:solidFill>
                <a:schemeClr val="accent1"/>
              </a:solidFill>
              <a:latin typeface="Corbel"/>
              <a:ea typeface="Corbel"/>
              <a:cs typeface="Corbel"/>
              <a:sym typeface="Corbel"/>
            </a:endParaRPr>
          </a:p>
        </p:txBody>
      </p:sp>
      <p:pic>
        <p:nvPicPr>
          <p:cNvPr id="193" name="Shape 193"/>
          <p:cNvPicPr preferRelativeResize="0"/>
          <p:nvPr/>
        </p:nvPicPr>
        <p:blipFill rotWithShape="1">
          <a:blip r:embed="rId3">
            <a:alphaModFix/>
          </a:blip>
          <a:srcRect/>
          <a:stretch/>
        </p:blipFill>
        <p:spPr>
          <a:xfrm>
            <a:off x="5177094" y="467360"/>
            <a:ext cx="6545864" cy="592074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Shape 130"/>
          <p:cNvSpPr txBox="1">
            <a:spLocks noGrp="1"/>
          </p:cNvSpPr>
          <p:nvPr>
            <p:ph type="title"/>
          </p:nvPr>
        </p:nvSpPr>
        <p:spPr>
          <a:xfrm>
            <a:off x="1143000" y="609600"/>
            <a:ext cx="9875520" cy="135636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accent1"/>
              </a:buClr>
              <a:buSzPts val="4400"/>
              <a:buFont typeface="Corbel"/>
              <a:buNone/>
            </a:pPr>
            <a:r>
              <a:rPr lang="en-US" sz="4400" b="0" i="0" u="none" strike="noStrike" cap="none">
                <a:solidFill>
                  <a:schemeClr val="accent1"/>
                </a:solidFill>
                <a:latin typeface="Corbel"/>
                <a:ea typeface="Corbel"/>
                <a:cs typeface="Corbel"/>
                <a:sym typeface="Corbel"/>
              </a:rPr>
              <a:t>CIEE Global Navigator Program</a:t>
            </a:r>
            <a:endParaRPr sz="4400" b="0" i="0" u="none" strike="noStrike" cap="none">
              <a:solidFill>
                <a:schemeClr val="accent1"/>
              </a:solidFill>
              <a:latin typeface="Corbel"/>
              <a:ea typeface="Corbel"/>
              <a:cs typeface="Corbel"/>
              <a:sym typeface="Corbel"/>
            </a:endParaRPr>
          </a:p>
        </p:txBody>
      </p:sp>
      <p:pic>
        <p:nvPicPr>
          <p:cNvPr id="131" name="Shape 131"/>
          <p:cNvPicPr preferRelativeResize="0"/>
          <p:nvPr/>
        </p:nvPicPr>
        <p:blipFill rotWithShape="1">
          <a:blip r:embed="rId3">
            <a:alphaModFix/>
          </a:blip>
          <a:srcRect/>
          <a:stretch/>
        </p:blipFill>
        <p:spPr>
          <a:xfrm>
            <a:off x="865096" y="1785340"/>
            <a:ext cx="10431327" cy="432336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Shape 136"/>
          <p:cNvSpPr txBox="1">
            <a:spLocks noGrp="1"/>
          </p:cNvSpPr>
          <p:nvPr>
            <p:ph type="title"/>
          </p:nvPr>
        </p:nvSpPr>
        <p:spPr>
          <a:xfrm>
            <a:off x="1143000" y="609600"/>
            <a:ext cx="9875520" cy="135636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accent1"/>
              </a:buClr>
              <a:buSzPts val="4400"/>
              <a:buFont typeface="Corbel"/>
              <a:buNone/>
            </a:pPr>
            <a:r>
              <a:rPr lang="en-US" sz="4400" b="0" i="0" u="none" strike="noStrike" cap="none">
                <a:solidFill>
                  <a:schemeClr val="accent1"/>
                </a:solidFill>
                <a:latin typeface="Corbel"/>
                <a:ea typeface="Corbel"/>
                <a:cs typeface="Corbel"/>
                <a:sym typeface="Corbel"/>
              </a:rPr>
              <a:t>CIEE Global Navigator Program</a:t>
            </a:r>
            <a:endParaRPr sz="4400" b="0" i="0" u="none" strike="noStrike" cap="none">
              <a:solidFill>
                <a:schemeClr val="accent1"/>
              </a:solidFill>
              <a:latin typeface="Corbel"/>
              <a:ea typeface="Corbel"/>
              <a:cs typeface="Corbel"/>
              <a:sym typeface="Corbel"/>
            </a:endParaRPr>
          </a:p>
        </p:txBody>
      </p:sp>
      <p:pic>
        <p:nvPicPr>
          <p:cNvPr id="137" name="Shape 137"/>
          <p:cNvPicPr preferRelativeResize="0"/>
          <p:nvPr/>
        </p:nvPicPr>
        <p:blipFill rotWithShape="1">
          <a:blip r:embed="rId3">
            <a:alphaModFix/>
          </a:blip>
          <a:srcRect/>
          <a:stretch/>
        </p:blipFill>
        <p:spPr>
          <a:xfrm>
            <a:off x="1277799" y="1747412"/>
            <a:ext cx="10110092" cy="4348587"/>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Shape 142"/>
          <p:cNvSpPr txBox="1">
            <a:spLocks noGrp="1"/>
          </p:cNvSpPr>
          <p:nvPr>
            <p:ph type="title"/>
          </p:nvPr>
        </p:nvSpPr>
        <p:spPr>
          <a:xfrm>
            <a:off x="1143000" y="609600"/>
            <a:ext cx="9875520" cy="135636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accent1"/>
              </a:buClr>
              <a:buSzPts val="4400"/>
              <a:buFont typeface="Corbel"/>
              <a:buNone/>
            </a:pPr>
            <a:r>
              <a:rPr lang="en-US" sz="4400" b="0" i="0" u="none" strike="noStrike" cap="none">
                <a:solidFill>
                  <a:schemeClr val="accent1"/>
                </a:solidFill>
                <a:latin typeface="Corbel"/>
                <a:ea typeface="Corbel"/>
                <a:cs typeface="Corbel"/>
                <a:sym typeface="Corbel"/>
              </a:rPr>
              <a:t>CIEE Global Navigator Program</a:t>
            </a:r>
            <a:endParaRPr sz="4400" b="0" i="0" u="none" strike="noStrike" cap="none">
              <a:solidFill>
                <a:schemeClr val="accent1"/>
              </a:solidFill>
              <a:latin typeface="Corbel"/>
              <a:ea typeface="Corbel"/>
              <a:cs typeface="Corbel"/>
              <a:sym typeface="Corbel"/>
            </a:endParaRPr>
          </a:p>
        </p:txBody>
      </p:sp>
      <p:pic>
        <p:nvPicPr>
          <p:cNvPr id="143" name="Shape 143"/>
          <p:cNvPicPr preferRelativeResize="0"/>
          <p:nvPr/>
        </p:nvPicPr>
        <p:blipFill rotWithShape="1">
          <a:blip r:embed="rId3">
            <a:alphaModFix/>
          </a:blip>
          <a:srcRect/>
          <a:stretch/>
        </p:blipFill>
        <p:spPr>
          <a:xfrm>
            <a:off x="1143000" y="1754480"/>
            <a:ext cx="10054457" cy="3960520"/>
          </a:xfrm>
          <a:prstGeom prst="rect">
            <a:avLst/>
          </a:prstGeom>
          <a:noFill/>
          <a:ln>
            <a:noFill/>
          </a:ln>
        </p:spPr>
      </p:pic>
    </p:spTree>
  </p:cSld>
  <p:clrMapOvr>
    <a:masterClrMapping/>
  </p:clrMapOvr>
</p:sld>
</file>

<file path=ppt/theme/theme1.xml><?xml version="1.0" encoding="utf-8"?>
<a:theme xmlns:a="http://schemas.openxmlformats.org/drawingml/2006/main" name="Basis">
  <a:themeElements>
    <a:clrScheme name="Basis">
      <a:dk1>
        <a:srgbClr val="000000"/>
      </a:dk1>
      <a:lt1>
        <a:srgbClr val="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176</TotalTime>
  <Words>1356</Words>
  <Application>Microsoft Office PowerPoint</Application>
  <PresentationFormat>Widescreen</PresentationFormat>
  <Paragraphs>180</Paragraphs>
  <Slides>31</Slides>
  <Notes>31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31</vt:i4>
      </vt:variant>
    </vt:vector>
  </HeadingPairs>
  <TitlesOfParts>
    <vt:vector size="35" baseType="lpstr">
      <vt:lpstr>Corbel</vt:lpstr>
      <vt:lpstr>Arial</vt:lpstr>
      <vt:lpstr>Calibri</vt:lpstr>
      <vt:lpstr>Basis</vt:lpstr>
      <vt:lpstr>CIEE GLOBAL NAVIGATORS</vt:lpstr>
      <vt:lpstr>CIEE believes:</vt:lpstr>
      <vt:lpstr>What do students get out of it?</vt:lpstr>
      <vt:lpstr>PowerPoint Presentation</vt:lpstr>
      <vt:lpstr>CIEE Global Navigator Program</vt:lpstr>
      <vt:lpstr>Go New York!</vt:lpstr>
      <vt:lpstr>CIEE Global Navigator Program</vt:lpstr>
      <vt:lpstr>CIEE Global Navigator Program</vt:lpstr>
      <vt:lpstr>CIEE Global Navigator Program</vt:lpstr>
      <vt:lpstr>Language &amp; Cultural Programs </vt:lpstr>
      <vt:lpstr>Service &amp; Leadership Programs</vt:lpstr>
      <vt:lpstr>Global Discovery Programs</vt:lpstr>
      <vt:lpstr>Personal Growth &amp; Lifelong Skills</vt:lpstr>
      <vt:lpstr>Gains in Language Proficiency</vt:lpstr>
      <vt:lpstr>The CIEE Approach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Where do we go from here?</vt:lpstr>
      <vt:lpstr>Q &amp; 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CIEE GLOBAL NAVIGATORS</dc:title>
  <dc:creator>Black, Candace</dc:creator>
  <cp:lastModifiedBy>Black, Candace</cp:lastModifiedBy>
  <cp:revision>8</cp:revision>
  <cp:lastPrinted>2018-03-09T16:15:25Z</cp:lastPrinted>
  <dcterms:modified xsi:type="dcterms:W3CDTF">2018-03-09T16:15:44Z</dcterms:modified>
</cp:coreProperties>
</file>